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8318-FE98-456F-8864-B38349681BA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98E3E5-C8F1-4507-A7D6-4C56051AA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8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8318-FE98-456F-8864-B38349681BA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98E3E5-C8F1-4507-A7D6-4C56051AA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9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8318-FE98-456F-8864-B38349681BA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98E3E5-C8F1-4507-A7D6-4C56051AABA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813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8318-FE98-456F-8864-B38349681BA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98E3E5-C8F1-4507-A7D6-4C56051AA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40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8318-FE98-456F-8864-B38349681BA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98E3E5-C8F1-4507-A7D6-4C56051AABA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7588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8318-FE98-456F-8864-B38349681BA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98E3E5-C8F1-4507-A7D6-4C56051AA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02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8318-FE98-456F-8864-B38349681BA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3E5-C8F1-4507-A7D6-4C56051AA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17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8318-FE98-456F-8864-B38349681BA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3E5-C8F1-4507-A7D6-4C56051AA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6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8318-FE98-456F-8864-B38349681BA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3E5-C8F1-4507-A7D6-4C56051AA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6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8318-FE98-456F-8864-B38349681BA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98E3E5-C8F1-4507-A7D6-4C56051AA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85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8318-FE98-456F-8864-B38349681BA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98E3E5-C8F1-4507-A7D6-4C56051AA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5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8318-FE98-456F-8864-B38349681BA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98E3E5-C8F1-4507-A7D6-4C56051AA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0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8318-FE98-456F-8864-B38349681BA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3E5-C8F1-4507-A7D6-4C56051AA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8318-FE98-456F-8864-B38349681BA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3E5-C8F1-4507-A7D6-4C56051AA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0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8318-FE98-456F-8864-B38349681BA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3E5-C8F1-4507-A7D6-4C56051AA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8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8318-FE98-456F-8864-B38349681BA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98E3E5-C8F1-4507-A7D6-4C56051AA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3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88318-FE98-456F-8864-B38349681BA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98E3E5-C8F1-4507-A7D6-4C56051AA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0976" y="1591056"/>
            <a:ext cx="10817351" cy="2359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профессионального мастерства для молодых педагогов 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«Молодые профессионалы»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8136" y="411480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«Город Архангельск»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комбинированного вида № 116 «Загадка»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7880" y="5522976"/>
            <a:ext cx="6117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Плахина Полина Алексеевна,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Детский сад № 116 «Загадка»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0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809" y="258350"/>
            <a:ext cx="9959276" cy="76577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Подумаю на перспективу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9480" y="2715768"/>
            <a:ext cx="4225988" cy="24323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перспективу я запланировала себе получить первую квалификационную категорию.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Поучаствовать во Всероссийском профессиональном конкурсе  «Воспитатель года»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и форумы для педагогов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повышения квалификации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Трансляция муниципального этапа конкурса «Воспитатель года России» в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63" y="1282444"/>
            <a:ext cx="3195692" cy="277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резентация на тему: &quot;Н.С.Каштан, Лангепас-2012 Этапы подготовки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0" b="22887"/>
          <a:stretch/>
        </p:blipFill>
        <p:spPr bwMode="auto">
          <a:xfrm>
            <a:off x="1892809" y="4315967"/>
            <a:ext cx="3656801" cy="223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7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288318"/>
            <a:ext cx="9785539" cy="2439130"/>
          </a:xfrm>
        </p:spPr>
        <p:txBody>
          <a:bodyPr>
            <a:no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Привычка всего прочнее, когда берет начало в юных годах; это называем мы воспитанием, которое есть, в сущности, не что иное, как рано сложившиеся привычки.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(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Бэкон Ф.)</a:t>
            </a:r>
          </a:p>
        </p:txBody>
      </p:sp>
    </p:spTree>
    <p:extLst>
      <p:ext uri="{BB962C8B-B14F-4D97-AF65-F5344CB8AC3E}">
        <p14:creationId xmlns:p14="http://schemas.microsoft.com/office/powerpoint/2010/main" val="104045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765" y="240062"/>
            <a:ext cx="8911687" cy="7200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о себе…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4888" y="1143000"/>
            <a:ext cx="4626864" cy="5340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 может привести вас от пункта А к пункту Б, а воображение – куда угодно. 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(Альберт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Энштейн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Меня зовут: Плахина Полина Алексеевна </a:t>
            </a:r>
          </a:p>
          <a:p>
            <a:pPr marL="0" indent="0">
              <a:buNone/>
            </a:pPr>
            <a:r>
              <a:rPr lang="ru-RU" dirty="0" smtClean="0"/>
              <a:t>Окончила Архангельский педагогический колледж в 2022 году.</a:t>
            </a:r>
          </a:p>
          <a:p>
            <a:pPr marL="0" indent="0">
              <a:buNone/>
            </a:pPr>
            <a:r>
              <a:rPr lang="ru-RU" dirty="0" smtClean="0"/>
              <a:t>На данный момент работаю МБДОУ Детский сад № 116 «Загадка»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sun9-10.userapi.com/impg/lXzj_RT9DFnkRRZIPLiQqaxfTlNmROLiP_EZhg/DN0h2GQwQ-k.jpg?size=1440x1920&amp;quality=95&amp;sign=ae88490fa3741157c74a7fbdd9e4424b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1821" r="18567" b="21669"/>
          <a:stretch/>
        </p:blipFill>
        <p:spPr bwMode="auto">
          <a:xfrm>
            <a:off x="1664207" y="960120"/>
            <a:ext cx="4090201" cy="49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685" y="258350"/>
            <a:ext cx="8911687" cy="61033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 116 «Загадка»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9320" y="1170432"/>
            <a:ext cx="5515292" cy="546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комбинированного вида № 116 «Загадка» открыт 26 апреля 1984 года и расположен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Архангельск, ул. Калинина, дом 19,  территориального округа Майская горка.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Заведующий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№116 Зуева Елена Анатольевна.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детском саду находится 12 групп: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от 1,5 до 3 лет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группы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от 3 до 7 лет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групп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ТНР – 2 группы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учреждении функционирует логопедический пункт.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data:image/jpeg;base64,/9j/4AAQSkZJRgABAQEAzADMAAD/2wBDAAMCAgMCAgMDAwMEAwMEBQgFBQQEBQoHBwYIDAoMDAsKCwsNDhIQDQ4RDgsLEBYQERMUFRUVDA8XGBYUGBIUFRT/2wBDAQMEBAUEBQkFBQkUDQsNFBQUFBQUFBQUFBQUFBQUFBQUFBQUFBQUFBQUFBQUFBQUFBQUFBQUFBQUFBQUFBQUFBT/wAARCAIlAr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qq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URpXVEUu7EAKoySfSus0T4ReOvEqxtpPgzxBqSS42Pa6ZPIpz3yFxj3oA5KivZ9M/Yz+NWrQpJB8PtTRXGQLlooD+Id1I/Gun0n/gnt8cdSP73wtb6cPW71O3/APZHY/8A6qnmXcdj5xor62sv+CY/xeugPMu/DNpn/ntfynH/AHzC1asH/BLX4ltGPO8R+F45O6pPcMPz8kfyo549wsz40or7ci/4JXeNCT5vjHQ0GP4IpW5/IVcX/glV4jKDd4800N3AsJCPz30uePcLM+F6K+3n/wCCWHi0KdvjXR2OOA1tKM1n3f8AwS5+IEcTG38UeHZpB0WUzoD+IjP8qOePcLM+MaK+srj/AIJnfFmAfLfeGZv+ud9N/WEVhat/wTy+M2mo7Q6Rp2pFei2moxgt9PM2frT5l3CzPmqivZdU/Y5+M2kKTP4C1FwP+faSGf8A9Fu1cXqPwY+IGkhze+B/EdqqEgtLpM6qPxKYp3QjjqKmvLK4066ktruCW1uIzh4ZkKOp9weRUNMAooooAKKKKACiiigAooooAKKKKACiiigAooooAKKKKACiiigAooooAKKKKACiiigAooooAKKKKACiiigAooooAKKKKACiiigAooooAKKKKACiiigAooooAKKKKACiiigAooooAKKKKACiiigAooooAKKKKACiiigAooooAKKKdHG80iois7sQqqoyST0AFADaK9y+HH7FHxi+JqpNY+D7rSrJwSLzW/8AQ0xjqFf5yD2IUivpz4d/8EnnaNJvHXjXY5A3Wfh+Hoc84mlHPH/TMcn25lySHZn541seHPBviDxhcGDQdD1LW5xwYtOtJLhh+CAmv2P+H/7Dvwa+HiRNb+DrXWLpME3Wt5vHYgYztfKA9/lUc17fpei2elW622nWMFpAv3YbaIIo+gArN1Ow+U/HLwX+wF8a/Gexz4WXQrZwCJ9ZukgxkZ5QFpB/3z/WvcfCn/BJvW7iOCTxL49sbFsZlg0uxe4GfRZHZPbkr+Ffpcmnzv1TYP8AbOKlXTlX78yj/dGah1JMrlR8W+Fv+CXnwp0aQSarf6/4gbGDFcXSQxfUCJFb/wAeNeveGv2Pfg14SSIWXw90aVo+Ve/h+2Nn13TFjnivdha2qdS7n64FKJLaI/LCn/Auf51Dk31HY5DR/BegeHYkj0rRNP02NBhUtLVIgo9goHqa11tXfGyFj/urWwL8J9xVX/dGKa2oO2eTSAzRpty54hYfXj+dOGkXR6oB9WH+NXDeO3c003LnvQBWGizk8vGv1b/61B0OUn/Wxfmf8KnM7HvR5zetAFc6FIT/AK6P9aadAfHE8f5GrPmt60ea3rQBVPh6TPE8Z+uaY3h6cniWL8z/AIVd81vWjzm9aAM1/Dl0Bw0TfRj/AIVA/h+9XkRq3sGFbQnYDrSi4Yd6AObk0e9QHNu/4c1VlspkGXgcf7yGuwF2wpwuyetFwPNdW8OaXrcJh1HTbS+iPBjuYVkU/gRXmviD9lT4SeJIpY7vwDosfm53PZWwtn56kNFtIPPUGvpN5IphiSNHH+0M1Xk0zT5xzbIP9zj+VNOwHxP4j/4J1fCbV4XWwh1bQnONr2l80m3n0lD15D4t/wCCYVwjyyeGvGyOu393b6paYJPvIjdOn8FfpZN4YsZgfLaSIn0Of51n3Hg6TBMNyj+zjFUptCsj8fvFP7Bfxf8ADYDQaNZ66hzltMvUO38JNhP4A14v4p+H3ifwPJs8Q+HtT0X5zGGvrSSJXYZ4VmADdD0Jziv3WufDOoQE/ufMA7xkGsPUdLSVDFeWgZGGCk0fB/OtFUYuU/Caiv138afsk/CjxuWe88H2VnOzFzPpgNo5Y5yT5ZUN1zzmvA/HH/BNXSLiOSXwn4qu7KYsWFvqkSzRkdlDIFKj3IaqU0TZnwJRXtXj79jv4p/D8vJN4dfW7RQCbnRGN0Dk4xsAEnvnZjB69a8bvbG5026ktru3ltbmI7XhnQo6H0IPIq07iIaKKKYBRRRQAUUUUAFFFFABRRRQAUUUUAFFFFABRRRQAUUUUAFFFFABRRRQAUUUUAFFFFABRRRQAUUUUAFFFFABRRRQAUUUUAFFFFABRRRQAUUUUAFFFFABRRRQAUUUUAFFFFABRU9hYXOqXkNpZW013dzMEiggQu8jHoFUck+wr60+DH/BNX4i/ESOG/8AFU0PgXSZF3BLuPzr1+Rj9yCAnGfvsCOPlNJtLcLXPkSvWPhH+yx8TfjasU/hnwzcSaW7hTqt6Rb2qjuQ743gd9gY+1fqR8IP2F/hP8IXtLyDQh4g1uAD/iZ603ntu/vLGf3anPQhcj1r6GtrJ5FCwx4UccDAFZOp2LUT4B+GH/BKbRbAw3Xj3xXcarICGbT9GTyIenKtK2WYZ7gIa+tvhp+zz8OfhDEg8KeEtN0u4Vdv2zyvNuWHoZny5HsWr1JbCOI5mlB/2U/xp4uYbb/VRqD/AHjyaycm9ykrFWKymlXKxkL6ngVONPRP9bMPogzUct88h6moGlZu9SBcBtoPuxhz6uc/p0pG1AgYXCr6KMVSJzSUATvdu/c1GZWPemUUAKWJ70E5pKKADNFFFABRRRQAUUUUAFFFFABRRRQAUUUUAFFFFABRmiigBQSKcJGHemUUASidhQ7pMpWRFdT1DDNRUUAVLnw5pl5yYBEx7xnbWNeeAyRm1ug3osox+orpM4pwcjvRcDzjUPDuoWGfNtnZB/Gg3D9K4Hxp8LvCfxAt/I8R+HtP1ZRkBrmBWdPdWxlTyeQRX0Qs5HWql7o+n6mD9otkZj/Gow35incLH5zfEn/gnb4b1bNx4N1i48PzZz9kvM3MBHPAJIdTnHJZunSvlj4i/sq/En4abpb7QX1KyXH+m6STcR/iAA4HuVAr9mtS+HW4FrG5z/sTf4iuQ1XQL7TCRc2zhf7wGVP41optEuJ+HFFfrD8Uv2bfAXxXhlbVtFjt9RZSF1KxxDcKcEA7hw2M5wwI9q+Qvil+wV4q8Mme88JXcfiWwXkWshEV2Bkcc/I+OTnKnjgGtVNMmx8t0Ve1nQtR8OahJY6rYXOnXkf3oLqJo3HvggHHvVGrEFFFFABRRRQAUUUUAFFFFABRRRQAUUUUAFFFFABRRRQAUUUUAFFFFABRRRQAUUUUAFFFFABRRRQAUUUUAFFFFABRRRQAUUUUAFFFFABRRRQAUUV9Z/s8f8E7/HHxa+z6v4qEvgrwy4DqbmP/AE65X/YiP3ARn5nx2IVgaTaW4WufKmm6bd6zfwWNhaz317cOI4ba2jMkkjHoqqASSfQV9pfAf/gmP4q8aQ2+q/EPUG8IaXIA40y2CyahIDn7xOUh/hPO89QVU197/Bb9mj4f/AWx8vwroccV+6bJtVuv3t3MO4Mh6A/3VwvHSvXIdPdxulPlJ/tdT+FYSqX2LUTyn4Rfs3/Dv4H25Xwl4btbK7cYk1CbM11ID1BlclgDj7oIX2r1WHTpJBufESerdfyqcTQWg/dKNw/jbk1WmvHlJ5NZN3KLIW2tugMrer9PyqObUGfgHA7AVTLEmkoAe0rMeTTSc0lFABRRRQAUUU2SVIhl2Cj1JxQA6isu/wDFGmabE0k93GiKMklgABXFav8AHrwxpwKxXQvJASuy3BkOf+A5otcD0mivEbr4+6hdlhpnh+7l54abbGpHr3P6Vk3XxB8e6wD5Fva6chP/AC0ZpCB+n8qdgufQTypH951X6moJNTtIj81xGP8AgVfO7WPjHUjm68RTRg9Vt41Ufyz+tMX4eXl0wN1q+pXHIOGuXAP607Ae93fjDSLIEzX0SAdSzAY/Osi6+LfhWzB8zWLVSOoMy5H615HB8I9NLbpLYzMed0pLE1pwfC/To8YsYhj2osgO2m+O/hGIsF1SCQg4/dvu/lmqT/tD+FlOFmmY+ogkP/stYsHw/sofu2kQ/wCAirS+Cbf/AJ4R/wDfIoshFk/tGeGwTgXJx3+zSf8AxNA/aK8PEDKXQz/06S8f+O1GngyADAhQD2UVIPB0IH+rT8Foshin9orw2o5Nx/4Cy/8AxNSQ/tE+F5GAaWaPPd7eQf8AstQt4MgbrFGf+Aio38E27D/Uxn/gIosgNeL49+EJGwdTijyQP3hK/qRWnZ/F7wrfSBItYtGY9lnU/wBa41/ANo/W0hP/AAAVQufhjps/37CFv+A0WQHrVr4w0i9QNDfROp6MrAj9KvxaraTfcuEP418/3Hwa0didtkI/9zjNQN8LntP+PLUtRs8EHEVywGfpnFFgPo9JUf7rq30NOr5xXRvGWmuTaeJ7ll7LcRq4HH0zV2Dxn8Q9JZS62GoRqACFDRM3vnJGfwpWA+gaK8QtPjzq2n7V1fw3dJ13SWzLIo9+xrodL/aC8L3rIlxctYSN/DeI0OD6EsMfrRZhc9OorG0nxjpGtQrJZ30MyMMhkcEEfhWukiSD5WDfQ0gHUUUUAFGaKKAHK5B608yB12uoZT2PNRUUAYureBtL1UMyJ9lmP8UXA/EVwuueAdS0oNJGou4RzuiHP5V6qDinrKR1ouB8rePvhl4a+I+mvp3iXRrfUYhnaZkxJETwSjjDKfcEGvj34t/sFahpnn6h4Ev/AO0YBlv7Kv2CzDqcJJwrdgA2PdjX6q614U03X0PnwhJe0sfDD/GvOfEPw51DSt0tsPtluOcoPnA9xVqTQmrn4jeIPDmqeFNUl07WNPudMvovvQXUZRsZxkZ6jjgjg9qzq/W/4ifDDw58SdKk03xHpUV4gztd12ywt0yjdVP0r4o+Mn7FOu+DhPqXhGWTxDpa5Y2bKBdxLjtjiQdemD0GD1rZTTIasfM9FPuLeW0uJIJ43hmiYo8cilWRgcEEHkEHtTK0EFFFFABRRRQAUUUUAFFFFABRRRQAUUUUAFFFFABRRRQAUUUUAFFFFABRRRQAUUUUAFFFFABRRRQAUUUUAFFFFABRRTo42mkVEVndiFVVGSSegAoAbXpvwQ/Zz8cftAa19i8K6U8lnG4S61a5ylpa9D8745bBB2LluemOa+kf2XP+Ccur+Nms/EnxNjm0Tw+6rLDoisY726B5Hm94V6cffPI+TrX6W+D/AAbpPg3RLTQ/Dul22laZarshtLSMIiD1wO56knknk1lKpbYpRufPn7N/7CHgb4GJa6rqUaeLPF8ZEg1O8ixFbtjpBFkhcf3jls9x0H1FbWTzgHhIx/Een4VPFaxWg3SkSyf3ew/xqO4vWlOM8elYNt7l7EweCz/1Y3v/AH2/pVaa7aVuSTUBYseaSkApOaSiigAoopHdY1yzBR6k4oAWiua8SfEPRPC8HmXt7FHk4UM2Nx9B3NeY6x8c9T1tmh8OaZI6k4F1cgxx/UD7x/SmlcLnt093DbKTLKqAeprjfEfxg8OeHW2S30bzdo0O5j/wEZNeQ3Gk+JvFTltX1iZYn621pmNB7ccn8Sa2ND+G1lp4BitVDHkuwyT+NOwXLeo/HfVdTJj0TRJmU9JrkiNfrjk/yrBubnxr4lkJvNW+xRE/6qzTBx6bjk/yrv7TwxHGB8v4AVq2+iog4QUCPKYPhdDeSLLetcX8o/juZC5/Wul03wBa2qgR20cYHotej6f4fnvZBHbwPM/91FzXV6b8LNXvMFoUt19ZWH9KpJy2QnKMd2eV2/heJAOP0q/DoMSY+SvarD4NKCDdXhORysS4x+ea37T4V6NbgF43mb1Zjj8qtUpMydaPQ8Cj0lVHCD8qtR6O5XcsTEeoWvo618E6XaEGKzjQjvtrhPjT4O1W8tvDs/h61muLu01ASvDBIIkdduP3h7r7VSpd2CqN7I8Q1Txb4d0KOR77V7W3SMkMWfOCOo4712WgeE7nxNp1tfaeqz2lxGJY5c4DKehr4S+NXw48WeHviP4n069dYITK17JFASVzKd5x7AnFfoH8MfDV8nwN0S7tzOdQtrKKQsj485VXcAP0FUqcH1KcpImg+FOrzMPkhTJ7ydKsD4S6jGC0jwoB1JbpXp/hXR73Tbb7PdyNPjMgnfqSxJ2/hnFbr2UcqlHG5T1Bp+ygjFzqnh1t8M7q8bEM0TgHBbBAH+NOvPhleWRj3SxtvJAwD1r26KyityERAuOgAqG802O7mhLf8siWx601TgTz1Tx8fCe7K5NxED6FTUM3wuvkB2vE+PQ4zXtUtuhB4/KsvUZ47RljRTJcy5VEH8z6AVoqVN9DN1qie54lP4NuILCS7d4ViTduBf5hjrxUVj4M1DUtNjvoLR2t5F3qzDGV9a9Ln8IQQ+HNcnlYvcyCZ92eFOOw+ta9v4aL+Fre0W8mhH2ZUDA/d+WodGDKVeZ4vceD9QgXdJZyAHvisuXTQrMrABk+8D2+teg65ZWtjDPbWd5fanqgjIXDkRxnHUnpivnFU1T4o+LLvTPDpK2UdwYb2fzGKIsciqWY9yzbgF9AatYVPZmqrS6o9Gk0pW6oPyqvLosbA/JXomn+BrPw9afv3kv7zG2W4lJ2p/sqvrWP8R9NurLRo73R7YWjFnVI5hlpiI2YDHbJFZvDSWzK9vE4afw5G/b9KyL7wPaXSsJLaKTPXKivTBoktt8P9O168UpdTRQvNB0CF2Cnn2zUmseFZ9IkVZ9iq52o5OAx9KydGpHoUq0H1PBL/wCENgJWmtEm0+c/8tLSQxnrntUMNh438Of8g7X2u4kzthv4xJ/49w305r2+50OeBNzwOqH+IrwfxrPl0tHHKCsm2tzVWeqPONO+NXiLQyE1/QXljHBuLBt4PPXacEce5rt/Dfxp8M+IzHHHfpBcvgC3n/dyZOeArYJ6ds0l14eilB+UVyut/DbTtTVvtFlFJn+ILzS0Yz2C3voLpQ0UquD6Gp6+do/But+FWD+H9YuLZEO4Wtwxki47YPQZ9MVs6d8Ztf8ADriLxDozywjj7VY/OD7lScjueCaVgue4UVynhn4m6D4pGLO+ieQfejJ2uvXqpwR07iuqR1kUMpDA9xSAWiiigBQcGnLIR1plFAGN4h8F6b4jRmkjENwRxNGMHPv615P4o8Bal4dLyFPtNoOk0Yzge47V7kDilYrIpV1DKeCD0NFwPg74w/s8+Ffi7avJe2wsNYC4i1O1ULKMdA3Hzr7H1OMHmvhP4s/ATxT8IbtjqVt9s0pj+71O0UtCRnADcfI3Tg8c8E1+0Xi74V2msB7jTdtpdHkoB8j/AOBrxXxT4WaBbjTNZsFkikUpJDOgZJFPBHPBBrWM7EtH5AUV9d/HD9jhNtxrXgUbHy0kuju3ynv+5Pbv8p454Ixivkm7tJ7C6ltrmGS2uImKSQzIVdGHUEHkH2rdO5BFRRRTAKKKKACiiigAooooAKKKKACiiigAooooAKKKKACiiigAooooAKKKKACiiigAooooAKKKKACiivVP2fv2cvFX7RPipdM0KD7NpsDKb/WJ0JgtEJ5/3nIztQEE46gZIG7AcZ4A+H3iH4oeKLTw94Y0ufVtWuT8kMI4VcjLux4VRkZYkAV+qn7J/wCw34f+BFvba/4gFv4h8csob7SyboLA45WAEZzzgyHk9goJB9S+Av7O/hD9nzw0NL8NWW68nC/bdUnAa5vGGcF2xwBk4UYAyeMkk+yWunrbgSXHXqI/8f8ACuaU76I0SsR2lg06h2/dxf3j3+lWnuI7ZDHCNo7nuaiubtpTjsOgHaqxOTWYxzyFzzTKKKACiikkkWJCzsFUdSaAFpk08duheRwijuTXCeNfjFovhJWiEv2q9x8ttD8zt+HYe5wK8r1TxF4r+IMx3yyaLpzdI4m/fMPdh07dPzNOwXPU/GPxm0PwqfIEv2q9P3beEb3P4DoPc4rzLU/G/i/xw+IB/Ylk3c/NKR/JePr9au+Hfh1a6fhkgBkJyZH5Yn1zXb2Hh6OED5QTT2A850f4Zwef9ouRJfXJ+9NcsXY/nXdad4XigUKEAA7AVranqOleGrP7Rql/bafACBvuJAgJPQDPUn0ryj4o/tJL4GgSTQvDV14ihLbHu0kVIk+nUn8h9apRlLZCukeu22jogGEApbq+0/TGVbi4RZCcCNTlifoK+RT+1jqmsXAa7vDpg6i2aLZH9M9T+JNddo/xhttSZGnjSVXwPOt3DAE/5FVGF37xm5voj23xP48l0bSbq60zSpNSmgBItwcNJjsB6/jXkfjTxt4h8V+GoL2HUr/w00inzoJgsCW6cgmTueSAOa7R/FFnDZLICpkeITRw5wz57Vag0i21nTZl1KGG8+2oGnjkAKkE8IfpXTGMFsjBVXf3jxvQbH4j+CYLXUPDniGUl1Mp+zzkhyeSdrEjH+Fet+Bf27fFnheWGz8Y6GupRg7TPCPKl446Hg0al4OiPh5tM0m5bSFVQsLQKMx89h/nrWXrnhm5tvCWxrJPEWrQYUiRVTzxnnB6A4zWpnNQn1Pqb4c/tbfDz4g7YItYTTb/ADta01D90wb0BPB/CvZbO+t72MPbyxzIRkNGwYfpX5j6x8NNAi0SLV70v4caXDGOVsiJ2JwD6c1W0y2+J/gC8S88JeKJbm1aMugWYmMjqMA8HipdmSoThs7n6mAjFLivgDwb+3j4y8LtHaeM9AF35YAeWNTG59T6V9K/DX9rT4f/ABImitrbU/sF5J92C8Gwn8TxUNWNoVb6NWPmn9rmOSP4h61eQrueN0hdTwCjIB+lfYvwKAHwg8KYzg2EZ5+lfIP7T90uqeJvFJgPnmYhYfL53EKOR7V9b/s+TrcfBXwc6tuzp0WT6HbyPzqEbJ8yPQqKKKYyKcMAHUElew7isfUNXEYUxOv2gNgRSZXcPStqWZIELyOqKOrMcAV5Z8RPjV4D8MWlzHqOv25nVW/dQsJHBxnt3rSJz1XZHfPdXV25SKAxIQcyy9voO9Q/YBZMWQtNdyjDzt2FeIeBf2sPA2v38GnyeJhYTSgJBHeIFLjoDu9a9rtLC21I+f8A2jJdow42SDaR+FXscyakZfjnWrXQfCOpDzg7rbOFRRuZmPt+NNmS6uNJilv8pbiNTFYwN88hx/Ef6VQ8X6TDqWg6oljEgt4oXG5fvTPjgZ+tUvE9+8/hr7LbztE7WImnuAcOu5cKinsSf5VSsbRimcN8SfEuraho15pXhVV0yARqNV1pkwLcP8vlRf3pM8e1dn8P/hjaeGPBQtoIfsFxdIZ5VgAGW6rn/a7n3JqDQPC0mrWukaW6bNE01VaQFebmYAEE+uDzn1FelSbltyqkEhAoU8ZNWm0RUny6IztMWC4sLaREXAGSAM/N0J+ua85+J3h2bxILWz02Y26wTMZHMh2t+7Ytj3xmvRIra5t7CK3jZVYhgW7LmvPfij4nHgnS7GFkYtcF7eCRBuLzNGQPxO41sjGGrM3QbIeMvhB4e0uaQkXKm3Zgx58vdsyfYgH8KPEfip5fhyksyR/2urraywOSGjuFPJx14OD9K5zUfEV/o/gzXNH0sSabr+n3Il09ZY8mRDjc230PNLa+FUg1611/WUa6GrQOxikO3fcBOCQOm5RjH+zVrQco3ZH5mqeNrOzhvhLLeRjIs7cNDbufXHVx7nitLSPBE2l6Z4h1W+1C4vZlLpBbu/7mHYvbgZw2ea7zT7KWzggijdU1W5XDEL/qY/7vsAOKveJtIibwbqFouVjNs8ZI64I5/XJolGMlqi1Pk0R5tpmiPfwaOhlR7i8tTM7qPkDDGQPaqt5o7w6tdabgSXttGk0sUeSVjb7rfQnIz6it7w6lvo2vWEKXH2qFLR44LeNckDCn/P1p/j601O38S6Lrlmi2SljZXMrDLvG+GUEdOGXA/wB6uWeGpy20NI1przOMuNMVgQyfmKy7vw/HKD8o57GvUdas7H7C4ska7n3RtJcMeI1LDOe3Q0zVfA4ghee3mHlqu4rJxgYz1rjnhpw21OmNeMt9D588QfDCxv380Qm3uFyVntzsdTjHBFUbDWPGngeT93MNfsB/yzuDtlUY7MOv4g/WvZJ9Mk8iOUxsIpFDIxHDA96yrrSElB+UCuV3WjN1rsZfhP4z6Tr8/wBkuxJpl8DjyLsBGbr05weB2r0CKZJ0DRsHU9xXk/iPwDZazEVubZZB2bHI/Gudsv8AhK/AUmdOu21iwU5NpeOd4HH3X5I49cj2pWuM99orgfCHxe0vxFMtnc79O1EAbra5AVif9nsw9x7dK72ORZVDKQwPcUgFooooAUNiqOtaDYeIrQ299AsyHoTwVPse1XaXNAHgXjr4ZX3hlnubYNd6fn76jLJ9R/Wvmn40/s+aB8WbZrkqNN16NCsN/CPveiyD+Jc/iOxGTX6JsqyoUdQynggjg15V8Qfg5HerLf6GqxT4LPa/wuf9n0NWpWE0fiv8QPhzrvwz1s6Zrtp5EpyYpozuimUHG5G7j2OCMjIGa5mv08+I3w60vxzpVxoviHTxIAcjzFxJC+OGU9Qeeo7H0NfBvxj+B2s/CfVHZ0e90KVv9H1BBxjskmPut+h7dwN4yuQ0ea0UUVYgooooAKKKKACiiigAooooAKKKKACiiigAooooAKKKKACiiigAooooAKKKKACiivoX9kf9k/U/2iPE32y/WfT/AATYSD7bfqMG4cYPkRE9WI6tyFB55IBTdtWG5U/Zd/ZK8RftF67HcMJdI8HW0oF7q7Jy+OsUGRhpD0z0XOTnhW/XL4ZfDLQPhb4WsfDPhXTI9P023GFjjGWkb+J3bqzHGSx/pV/wb4Q07wromn6BoFhDp+mWUQhgtoF2pGg/zkk8knJyTXZQQx6bFtUhpT95/wCgrmlJyNErC21tHpqbmIec9+y/SoJp2lY5NNkkMjZNMzUDCiiigAopk06W8ZeRgijua8k8ffGxLW4fSvD8f9oalna20/JF7s39Bz9KErgd/wCKPG+k+E7N5766jiC8YZup9Pc+wrxLX/iP4h+IkrQaSsuk6W2VNy4xK4/2R/D9ev0qlpngu81+/XUdduH1G9PKhvuRj0UdBXpGk+G47dF+QcdABVbAcZ4a+HcFk5mKNNcOdzzzHc7H1JNd9p3h+OAD5cmrd9d6f4esvtOoXMVnCON0jAZPoB3rxXxr+0nKJNWs/C9gZfsL26NduQSxkDEgDsQF7+tXGMpvQltRV2eyazrek+FLQz6neRWygHCk5ZuM4A6muQ8SfFIyeDtS1LRwLZY4keK4mHPzNjOD06d6+bNe8fX3iRZLjUIzFeOhCyXGThu446CumhvFvvBUtnezGe3Rra3kkVsIpwzDgdeK7IUIx31Zyuq5bHGXOqt8SfGateTy3wt8YklJILM2Pl7Dp2rvPF/gqO38FNbxExg3+Vw2DkI1cv4VsFtvFV6II0+z28sKoUIwUHOa9I8X6tbar4WRLZgzJqDlgOuNn/166VbY5pScTwvU9HuVxZyQW99E+UCTpnt2I5r0X4CfCrSIbTW/tdiHKyIojDn918oPy/n+lQWun+dqlku0HMg6jtjrXpPwgtZ0bX3IEYbUpI1Q9WAACn+dZVIRuawqPlMj4k+C7jT9AuNRsLlp5NOh2pbkcuo6AH1ryTRfjfdaJKqXP2zTCQAVuEJTPrX0p4/tTJ4K1WMALuiIG0+/X618yXWlXtrC371bqAgIYp1DgjPvUqndXRMJxejPWPDvx8F95RmENyNuC8LDd+Veg6P8SdF1dYozcCJuCEf5ec180eJ/htp+j2Wl3T2klpd3YdmeycptwQOnSsS2s/EFqgXTdWjvlLBVgvE2ycnAGf0rBxnE1cYvY+1LmCy1i0kjmS3v4G5dXAZSPTFY2v8AhH+2NGSztbubSI4pleJrQgFcA4H09q+W7P4m+IvCM7JqOm3tk8bFJJLY+YgI6g16F4b/AGjEuY9jTQ3BIHBOxwR7Gnz8u4kpx2Z6d4m0rU0sbNLXS7fWAzbLo3DAMyYwSPfiuG8V/Dfwzaanplut1Not9qBIh8kHbu544rqtI+L2m6gQs4aEjoW6Z+tdRaanpWriFx5MpU5jY4OG7EVXtIsSnK9mjj49Pk0qwttPmna4lhj2GWQ/Mxxjmup+Df7aafC6zbwhq2jNNpmmSrDDdQv82w8nIP1/SsDX3LXEsnBIzz6nFcn4O8NyaxfamL8WVzpsgVggj/egnpk/SslKxdubrY+1dJ/bN+G+p2kkr6obSSMZMMo+Y/SvLvHf/BQKwDS2XhDSZdQu2ykUrgnBz1wO1fLOvfB/SZfG1i6pJDA6tvjRztJ9xXt/hDwVo3h+OIWunxRMwH7xVG72560Odh2aWrOP1zxt8Zvi4zG5u5dMsX4VA/lr+Qqrp/7O9vLLC2u6pcX8k5yyo5Qd89Of/wBVe4xsixDgJzyg7+9RFkYykoPlxz6e9LmZPMktEeKeP/gbpWo2jDSoVtriyKmJlHzcCua0jxt8UPhg8UGj6tcz+bGXWBmLhUXgkqenFe8a1cR6dczXB+X5xhT/ABMcAfWuXj8IQeKteTX57ia2lgBiiiifCtH/ABKw+taRk2RzKWkkbnw+/b1t7OC10zxhpL221wrXFuhO4juV7d+a9O+FvxF0X4xzRLb61aw26XU08kIcCV1DlIUwemFGa+brj4aNq/jSW21C1tbrSQN0EkQIcZIyDXmnhn4bzS2era1pF9NopTUJY0aZimxVPHPvW0Z23E6at+7Z+scccdtBsiULGAAgFDykN0Ffn34S/aF+JvwmDR6tFL4h0oR/IkhLEdOQevSvT7D9s3w9430v+y2v5vCurXDJE0l2PliUn5mB9cfzreMos5HGcfiPqe51e1t5fKluoYpCuSrOAQD3/Svn34ueL9J1jxt4UtdOnm1O9t7lJFt4jlZCxwCfQDaTn0Fd/FH4S1KyFzYyx+Jr+WNYY2Eu8vx39BzmqVl8L4fDeoW1/cNG99e3DLLIEACfuyI1U9gOlapo0i0tSGTwNc+FHj8V6pcyanrDSCO9mPKxRNx8o7BDiqepTXFn4k0C8nLPpA1QLbxqNyOxjfdIP9nngV3+o3v/AAlWmQ6TCSPtqMLqReRGgyrDPqea5ea2ks9SsvCMEJlfTYZp4Ax+Z4Nnlo2fUF8H6UJ9DS52OkjfG2oxQGaS7yVwOAg4HNRa/FczaRcrdoxRonHlQdM4PBPXrW9pekJpOnW1nCCscMezaTntVto2jhz5Rk54Qd6bkSrPc8n8NhZo7PWrSMwWlq8aSIRjhkCufwIqb9oDXn0r4dam1l+8v0VZ4ljIJUI6szflj86uaxbTaPrk9p5bHTdTVi9vFy6t0OPzzXnniYaguk+INPvhFJZeQ8UUzHlYuqFu+ScAn/ZFNJ7lWstD0zwfDHf+CZCygxzRtID3KkblJ98Vb1Jm1K00fT4+TfIHmYdo1A3H8cgfjWL8PbY6L4Nsop5JNzaUm5X+6HWPDYrc0pRF4gsFZPmXSQEJ95Ru/ktMybaJtdjgtNHkiKIwZTFHCB3Py4H0/pXjfhmR5LWPTb+YLqFhfS6Vdzy8CSVT+7YdvmGPxI9a92kt7eKV7gxA7csSecDHOK8l8J6TZ39t8QUv8RC8vItSV5GwUaSFWDA9sFQB9KipSjJe8jSE5LYj1XQJ9NcLMmA3RhyDWJdaUkoOV59a4P4j/FuPxnceHPB+j3s16C6S6vd2uQ9tEpG5d3uQOfTNfQFz4Stry0gksm2lkHVtwauCphGtYHWq6WkzwnxP4Bs9Yj/fQ5deVlThlPqDWHpniDxR8PHCys+u6Sp53f6+NfUH+LA7H869l1HSZLSZoZU2uOorDvtHSVT8ozXC7rRnSmnqi74T8d6X4utBNZ3Clhw0Z4ZSOoIPIP1roq8P8QeAGjvhqOlTyabqSciaA7d3PRh3Hsa2fCvxYn0+6j0vxPCLK5J2x3S/6mbnjn+E+x49DzilbsM9XopkFxHcxh42DKeQRT6QBTg2KbRQBxXxC+GFl4xt3nhC22pKPlmA+97N618xeNfBxh+16Lr1gskcilJIZl3JIp4yPUV9pg4Nc3468B2HjnS2guFEdyoJiuFHzIf8PaqTsJo/GL46/AC8+Gt5JqelLJeeG5WyH6vaEnhX9V9G/A84LeO1+p/jvwVceH7u50jWLVZYZFK4dcxzIeO/Ue1fDfx4+AkngOaTWtEV5tCkb54RlmtSffuvv24rojK5DR4pRRRViCiiigAooooAKKKKACiiigAooooAKKKKACiiigAooooAKKKKACiivSfgJ8CfEHx+8dW+g6NEYrSMrJqGpOD5VnDnlie7HBCr1Y+gDEDdgOs/ZQ/Zg1P9orxliYTWPhHT3U6lqSAAseogjJ6yMO+CFHJ6qG/X7wR4K0zwfoOn+HvDunxadpdlEIoLaAYVFHc+pJySTySSTkmsX4XfDTRfhf4S0zwr4ashbWFou1FHLyOeWkdu7E5JP8hXqFtbJpdtsBDSt99/f0rllLmZolYdDDHpsGxOXP3n9agdy5yaHcucmm1AwooooAKzde8Q2Xhywlu72dIIo1LFnYAAe9ZHjv4gad4H0x7i6lHmdEjXlnbsoHc14XNFrPxPv1vdb3wWAffBp6ngehf1P8u1NK4F7xJ4/wBa+Jl49tpTy6dooYqboZWSYf7P90e/X6VseE/AdtpUCpDCEA6sRya39C8NR2kSKIwqqMBQOBWtrmt6T4K0eTUtXuo7Kzj/AIn6scfdUdycdBVb6IW2rLOn6SsKgBfxrzL4pftCaV4FabTNIRdU1pQVLf8ALCBs/wARzyfYVxGoftJXvijxOtjaadcWXh6R0hjmiIaR2YjBkIPyj2H5mvEfHUgm8Z6yy5wbqTGf96uunQ6zOWdfpE1NO8R6r8Rfi74fuNdv5dQcySERvxGgCEgKo4HNddrGnwwa143jRVVTfWCYj7bbdmz9ct+lcL8JlWX4q6KrZwkM7k+nyGu28QNftrvjEwrD5MmsxxmV2OV2WyjAX8a3irT5TOTfs7mHdJ5Nq5D7EQZ+fkH861L+901dBv7Gyi+13sl3bO8SZCR7YiMk9P4qxl0OJmaS7lmunHCh2wg+i16R4ntbXSvClwkEKxyTaopZ0UAkLCBj9a6bK5yReh5FpCDRNZkt7y6lS6vsPGB93g4IFei2l5c6Jp0MyWfmGa5nXfM3DABBjHrXB67aImqaPqMnzGG4SJsdQrsB/hXpnjqKP+x9HjAPM9y2V/3gKTVnYSd07lO68RWwETmzW3vVyyOTtXOOhruvgxqT6jod5dOR5rX0mWB4yPSvMV05tS1G2smBeKQEFXOR09a9V+FWn22laHeW1phYlv51UHA2c9awqPU0i/d0N7xy3/FLX6LGxlePgAZOeK+fNSRoURGVgS6gg8fxV7x8Rr+Sy8G3s0D+WwC4kyOuRXiMvi+5CL9vtI72PjLkZxz1raErRM0lc7Tx9aIlnokZ5/cuc9ecjNY3g/Q7a7vJmaEMyTWuPbMo/wAKNS1y31KHTzqN6q7g7Q+Sc+Wu7oQa2/DtzpukM8yapbzRyy252r8r/LIDyDSnLmWxcV72p594u0h11fUp7aZ0kknkkK545YmqR+Gln4j8NWd1qUSC4n1GKKOSBQjsnkTuQSOv3B+VdFrO9jdO0bYJchiOoJJzXRaaw/4RrwqgC4fUQxY9Rizuf/1fjSnCLsrGlKTUmeG/2JHpUCtZa1d6Wy8sl0PNiz069at2/iDxboKW11JY/b7eT54p7CT7wBxnbXQeJtOS4sHjdARhc46nmk+L+lNpFt4VNjKbUnT2wE7HzCc1yVoRi9DphNdT1y0u3vvCumzvvDzwLuL/AHgcd6xvC/j6y0q7NrcAwPBK8crqMhgACua1NHWSTwbpDSNvl+zRktj73y180/EecRePNRWC/vNMnd13PEu9Gbb/AHa5m7bFSipbH1TFq1jrGoxS2syzspY5B5wa7nTZtwXLHcCucdc+1fO3wN0jV5Yrq81W7jkkRzBHsj27xgHcc9K+hNMMaqgwSAMgD1qL3IasrM3ILrKKGBZgxBYVYRJHLB8j92cn1yf8KpJO5CFQBx1H/wBarRDlAVY4A2479etCbMjmvGei3OpwyukgNyjKI0P3R6Yryiz+K9l4W1648P3moGzvbQ+W6XPCseuQe+a93ugjTscsrN0JHX8K+cPi74FudQ8U38sttFdQT8hZUDc+meo+ors5LrQqKTPXdK+IVnHbC8uFVhnJeI5BwcnFV9GXTNR06LTpYI7i21K3WX7O/TeD8wPvhs/hXzRrvw+1LwhM1lpmr3enmUBdjZliO4Z6HkcccVe0D4peIdAis5Nb0n7XawFkhv8ATSTwFAI2nnOKz1iy1Te6PpvV9Hgur+xjh1D7FFY5SW2YArIhGFHPocV5t4/8CpeeHVnutJjvtXjfEn9nRkghjgHP0waXwr8efD3iFlRb6CWUDH2e8/dyqfTmvTtK8ZadIysZjGzAAqw4/PvV810Jyktzxnwzpfir4X67FL4c1e6iuzGHaxdjkLjsPSvWbP8AbJ8RjRjpXi3RJFZnQJfIuxkIP3vSunGn6bqGoRaiIY2u/KMK3CYyE9M+lc1qvgG9tfD7W1hJDr8slxuC6s+AIyclcgce1aRk0jJRhJ66M+g/gn8ZPBeueHro2eqxLcI7TSxzkJISRuPX8cVetBLrnxX8G+L7e6xp2pabe2nl5+UodrxD65UmviKb4O/avGF1aWU7WsDFPPVGYBFI6Lj3yK+s/Cnw+n+E2heFtMS/vtYtbSzurhpHXJik4dXH0X5ce9bQlzkOLp6XPopccEZxyRmnRy4bnisbRtct9X02zu4Zw4miDj6kZx9aviYP36d61cbk3MrxLax2iwXkURaSO4WR2HJCng8+mDWT8TdNtj4F12cW0bkWTtnGCQBnFdFqVmupWM1s8zRRygozDupGCK5jWrg3PhKfTLjeXLiwYnjC7lAY/VSKqN0O5i3upS6v4A0OW1jaG4u7ZF2j+BNo3Z/CugnPk+IdGO0ktb3EPHsEb+n61hMkml3eqW6TNJbp5f2ZW+6qFhuA+mKveI9Z0zRdX0q9u7sQ7Um2k5JPAAVR3JyK12M5Js0fFeuWuheHNRvLyYQRRQvlmPU44A9814D4gv7i28T6dqfiCxaHRbrRZZYrJpNiD7MQy+b6sVkOBXqJ0S5+Itz/AGhq1tJZaTAHay02YfPM5UgSyDt7L+NeX+J72z+L3jLwhpYhabQtGvBHqV1krvuvJZxAP7yjyxu+oFDbloEdrifs36LayxX+ralo8dnfa3NI7RbBiGMgbIvb5TmvZmdfDlzIkaH7LJG00UYPCOg5UexyDiuds9JuLXVdUe2ljigkuoLvy1jIO0/LwenSt3x0RLptvGjkSmVH2qPmCg/OfxXj8a1hFGcpXEtYUi0SS+1JV3tGbifd0CgFsfTFcF4Jt9Q8TeBdL1u6SMT3kXnGOPoFJJX/AMdxXX/GC5ex+EviWW3YI7WLxoT6sAg/Q1seFtFTS/DGlWKABbe0hi2joCFA/p+tTVoQrfEjSNeVFaHnF1YZJVlwRwQR0rlvEXhO21W2eKeFZY2HQjpXt+qeHYtQVif3cwBIZe9cVqmjzWEuyZNuRkHsRXiV8NOg9dV3PTpVo1V5ni2l6xrfwwm2HzdV0IfwDmWEe2eo9vy9K9g8PeJrHxNYR3VjOk0bjIK/yx1B9jzWNqOkJOjAqDkcg155qGhan4P1I6p4ebYScz2Tf6uYf0PvXLubnuNFcr4I8f2XjCzYpm3u4jtmtpeHjb3Hp6Hoa6qpAKUHBpKKAMDxv4I0/wAc6RJaXkYD4JjmUfNG3qDXx98QPA9x4av7rR9Wt1mgkVlBdcpNGeP5dRX3CDg1y3xD8A2Xj7Q3tLhQky/NDOB80bev0pp2Bo/F746fBeX4eak2paZG8vh+4b5T1Ns5P3G/2fQ/gecE+TV+lPj/AMESaTdX2ga5aK6MpR0kXKSoeARnqDXwn8Xvhfc/DfxAyIry6RcEta3BGcf7DH1H6j8cdMZXM2jgqKKKsQUUUUAFFFFABRRRQAUUUUAFFFFABRRRQAUUUUAFFFFAGv4R8J6p468TaboGi2j3uqahOsEEMYJyx7nHRQMknoACTwK/Yz9nD4DaV8APh7a6DYhbrVJ8Talf7fmuZyOccZ2L0Vew65JJPiv7B/7NCfDHwsnjbXoD/wAJRrUAMEE0eDYWx5C4IyHfgt6AKuBhs/bXhrSwiC9nX/rkp/8AQq55yvoWlY0NK08aVb75MG5cc/7I9KdJIZGyadPKZHNRVkUFFFFABXDfEr4n2XgbT8A+ffy/JDbx/fkb0H9T2pvxP+Jtn4F03bkz38x2QW0Z+eRvQew7ntXknhvw5f8AiDV31zWz52oTfcj/AIIF7KtNICLSPD2peLdYGteIHM103+qt/wDlnAvoB/XvXqekaKsCL8ozU2k6QsCgBea4z4s/GfTvhzAdOtJIp9emQ7FfPlwcfecgHH07/rVJNuyJbUVdmz8RviXpPww0d5p8XupMp+z6dE4Ekh9/7q+5/wDrV8neKfi5P8QtRFxrkkkL52pabSIohxwo/r1NZGpXl9r982oapeXV7fXDuTPG6zDnkLjjAHpVVBNDJJGkltNkHaJQUfOM4+YY/Wuunanr1OSpLn0Zv+AZrd7mSNJ42ZtSiEa55xnIrlvEsxfxNqhJ+9dSc/8AAjTIbCRnllS2e2YsHimi/hce4qveWEkJdxI08hYks3JLd66PaGHKjd+E+4/FC24ORZSkY98CuyE8zT+I2dtyya/ccjuVjRf6V5r4O8Sf8Ih4tm1G5ieZDZtAixDJDMwPetrwj4w+3aZcwXxW1mOo3NyS/BYOQR/LFTGV53Lk707HVSx5IBOCzqBn6iuw8cOYtMVCRl76V8fRUFcZHdw3E1sEdX/eoMhs8bhXS+NL5LtYlDKdlzcZUdfvCuvqcWqOO1Kyk1Cza2hIW4dlCf7wOR+uK63V9Rk1Lwr4OMm0TSW8skg9zJj+YNYemt/xOdPJIA+0Jlj9axtP1TUf+EkuNKu4itgksk+lykY8yF3JYD1AYH86uXxDs3E77w9EZPEVoMYIViM/SvRPh1H/AMSi5kR1Ie7mXA7nea4TQ3RNcgfgFY2OTXdfDOf7R4WSVGRVaeVwf+BnkVyVNWaRVoh8Thjwld5HJKggfWvBru3EcsKplfMlRSV9CRXunxTlaPwrcJjBZlx7814rIA1zZKer3Eaj/voV0U/gMk7M6bx14etojoqrGi7baTOF6neeeK57wtoUs3iS1t7eUqQ6Owb5l27uw9eK6/x7cH7bpq4xiFx7ffNVfhzF5vjJyuPkjUj/AL6zUz+E25tbnKQ+Jry0SVPtCypvICSrwRnpzWtpWpTajeaVJJK1tHbTMvkKnyEm2nOR9KwNUgE9lcvhc/Mcehya7qz09YdC8LsBgy3Er7s88WM2P50trDg9WzmdRhsNRt1a3uwj4GVfp1qD4qWd14sGhJpkZuBb2bIdvGfnPSqmsMFUCRI5QQMnGD+lUvF903hu18O7L+4tZZbaVwUG5VHmkj+Vc1aPVmsHzHsMCtY+DtNjkVldLZA4I6HaOK8K8Qaal58SInaPcslymQR1GK99ila78Naf5kgk328ZLgdflHNeT+Ib7S7XxbGZYZYbqGZXEiciUAflXElodDTWx6l4a05bd7oD5UMuSo/65rXc2BEaouCVUcgnkGuG8FX76lp8t1IqxF52XYfQKoB/KuytJHyNpGenHes2mjOa1N+C5YIpTaFXgjHJq/G7NGQuMjDHNY8PMSFAOcgg+tXBKyxcsucYG3+Kr6EovTMrSFpGGSAPfmuE8TyW/wDbDRq6MynDDIJHFdgzKJjnlQP4fX3r51+J13caZ461R4kmjEj5EsR9uuK7Y7Erc9J8S6RBqmrRyTRowhRWB9yAK4bVfh1ban4f0iZd0LafcXQGwkbiduM/lUVh4/MQlhkaSf7mZ3XkYx2ra0zx7Zana6lYojosUpnEjLhSGQZH1quU0Umjym6+D2mXsguLm2ElxJIhTadpJO/Iz+FVLPw9rmgziPTdUuoPnGLe6BkjyTgDPUCvXLGeG5uNHKsr7rqEfQfPXVHQ7e41hd6rhgDyPQ0nCIcx45p/xX8QeGpDBqVhIVifa81i+4ZH+zXo2gfHu01KzCQ30ck7Ff3EnySA9MEGmeJ/hxBc39yYQIi5c5HXNcJ8Qvh6sOoSD7HC+Yo2Vwu1gdo53Dn3qZRstCWos9s8J6rZHW1wSJ7xSzsx+8496+29LZJdJs2JDfuFABHYgf4V+evwu8GNo+n6Ibu5klmikkO9nLFsdATXbW/x0+Jnw21zVI5IF8QaV5ha2i4LQx7j8p79KqhJR3MZw6o+uB4Fs7Qu2mzz6fLIxf8AdvlB34U8Ups/EdjkwXltdqPupKpUke9eLeA/21/BuuSxWfiES+HNQI2AXAJjZvY9vxr3fSfEWn+ILeGbTr+3vImG4PDIGBBr0U4s5XO2hSXW/EEJxJptu/YmOXiuUutY15/F+oXC6J5kJgj8uKSUbXkBKb/wBH5V6LIBkrgbf51Ru9PWaVZVbyyARlevPX9a0UUylJdzgdZ0nxZqktp5BtbO3tlJlMXzs5bqBWr4c8J2DeJJ9TkmOqXFrGsCS3J3GN87n2r0U/drsIt9pGI1QNGBwa89+I/ibTvAMPn2NvLeeIdVm8u2021b5riU8AsOwHdu2KGi1UWxN8SPFl5c3MXhPw8//E7v8CSdOlnDn5pD6HGcVgWPg9NB8FWlhooXy/Dt+9xvlGWvCpcOSe5IkPPqBXRfCzwTqHhm01C+1uSO51vUHEtxMh3Y4+4D/dHTHtXTaTbpJc61HgMn21xtI6AhSaEr7jk0tjKuTHf3dlfxMEtr23jRW7Z3BgP6VpXGnrda3bBjubAduPuqucD8WzWX4cso7jwzeWc74jsrmaIMePLCtkY+ma0fCpvDdXK30bNcDbiYEbTHj5f8atOxja5ifGazNz4MtdPXn+0NRtbYqO6mQMf5V3TWhiiKKAAMD8q5Hxnf/wBr/ELwdoVuqTG2nfUbtd2PLjVcISPdjXoM6ghvTNYKo7ltJpJmLJbkcY/Kqeo6Wl/b+TKoKsOuOV9x6VuSRb24/Ole3BCdPStXNNWYkrPQ8d1zR5NIu/JnwQ/+rkHR/wD6/tWHeaesynI5r2bWfD1trdobe6jDxsc5BwVPYj3rxvVrj/hFPEI0TU5xIZButrsjAcf3H7BwPz6/TxsRhuT3qex6dGtze7I888TeEri1vk1XSH+yanDyGH3ZB3Vh3Brr/APxEg8To9ncobPVYABLbydf95T3XPf862LuyEqkEfjXAeLfBzzzx39hIbTU7c7op04/A+oPpXBudZ65RXF+APHieIonsrxRa6rb8TQHj23Lnkqa7SlsAUuaSigDz/4v/C+3+IWht5SrHqkALW83v/dPsa+FfiP4Eg8Radf+H9atmilUlDkYeGQdGHuP1+lfpV2rwf8AaN+EY1vT38RaTbj+0bcZuI4xzMg747sKuLsJo/G/xj4TvfBXiC50q+X95EcpIBgSIejD6/zBrFr62+NPw7Tx1oJmtlA1azBeBh/GO6H6/wAwK+S5YnhkaORGSRCVZGGCpHUEV0p3IY2iiimIKKKKACiiigAooooAKKKKACiiigAooooAK+mf2HP2eh8XPH3/AAkOsW5fwtoEiyOrZC3N0MNHF7heGYf7oPDV8+eEvC2o+N/E2maBpMBuNR1G4S2gjAONzHGTgHCjqT2AJ7V+y/wb+GOn/CrwHovhPR4gVtYlWSQDDXEx5eRvdmyfYYHQConKyKSuemeHdL/tO7AIxbx8uR6dhXY3Eo4RQFUcADsKh0+yTR9PS3XBc8u3q1ITk1yliUUUUAFcn8RPHtl4F0Sa6ncGXG2OJSNzseiqO5NbHiTxBa+GtJuL67lSGKJC5ZzgADua+crEXnxQ8Str+pK4sY2IsLST+Fe7kep/+tTSuDZL4Z0K+8Va3J4h1td17P8A6qE5KwJ2Uf4969c0rSVt0UAc1FoukLbxr8vNJ4t8QDQrI21s+NRmQ7CBnyh/fI+tUk5OyE3yq5n+PfGB8PWEllpzA6nIhAcc+T7/AF9q+cLT4fjVrE3c93NNfzM7yTM5JkOTkn35rt7S9uLlWjvRI2oxk+azfxjP3hTPDjQrp09vAGCpO6FzkbW3dc12Qp8qPPnUcmcBcfCa6hbEEqSsFJU7cFcjB5FY974G1q1kDlWmjGAQPmA4xzmvdFiTYZOQDw2OcH60jRBgQQCM5VQfvA8c1ookKXc+fJtDubMBJbWSBwB/q1Kjp14qG7R505+YBiqiQAnO0cetfQs+kLIw8xQ7sMLvXgVk3vgywvof+PeMMzNudsgL05qGi7xPAJtDiuUMfkhQMHGSOeKY/hiERkx7yoAwjYOef/117W/wwsZTPtMsITkOp61lX3w0uy48qQsGHCSqCePyNQk0Fkzx+38P3VlMrwSMChyBkqD6GtZ7zUIGedxLJIWOT94NnBJrstT8GalbW7BrVgqfxxzbcD6MMVkTafcQRh9pj25BE0DAYOP4lyO1ac7E0mc1J4pNzLbK9s00ayK8qg7Tgdq0PFXjhL0aDeLbPanRY1RUHRo+dy/jnNXl0+EtORE5Vm5MbpKB+BwagutDs7qFopDGoYFdjExFjxjhhir9rK92JRub9t4ks9TvLOaK9QWksBeUK21toGcZr174UFD4BsJbZAIXy8anPQt/9evk/TvBs9isDRTTSW7GZQswygbcQF3r2/CvYfhp8Y7Hwvo0Gi6nbXcDWvyiRE8xFTr9f/1UOV9ypxSieo/FF2j8KSpjgyqDg57mvFgBLqmlJ63cf8xXb+NviZoviTwqBpV7HdsZtzRnKMFzzwa87tNWiN9p8zbSsNwkhBODjIPT6VtTqJKxzOF9Ud58QZVkutOxnIt2z/38aqnw0l2eK7h1PISIfmW/wrH17X/7SuIJZoJbYBWRN44Ybj0P407wTq9rpmpX97LJujiktYyVPdi+B+datqUUQ00ZeoJ5WnTkZ6Hg/WvRWcSeH/CmE486Xr2/0GWvN9cuFuNNuXjOZAD8o9c5r0WB1k0fwnE2clrh+Paxk/xqZvVI1h8J53q6iSVMYzlB+oqh8bQpi8LDjcLKQY/7atWtdWpN5BnoWTIH1rL+NWmy/aPD6qA5jspGZsjvKx4/M1y12aUdGez6cVHhjS19LSLP/fArxnxVFLdfECK1LZhlmVWT22mvaLRAvh6xIGNtrECD2OwV5RdR+Z8TbQsODMnX12tXGdc3ZHrPhbT4dF04Qc7QSQM9yq9a6e1kZlQxj5h2Hesm2iWUtlWwpxhR/site1CwxqVVgWOMdhUzMOa5p2qMyAd8k4qxFHlxnoBwD0xVS0BdE25zz361ejVkR9oOAoPzfypoC66liSBj5QK86+IGkRXV8ZDGGLFQTjnrXoSyEAkgnIHSuM8XTrHeDduwGUEnv8wrrWyEc5rXw6s7i0NwEKSSHBZeDXLv4CktdOgubOeRC7vvUHIICgrXrt8xl0ZHTLIUBOOxql4d00XWgmRzwDwPYpXZFJom9jxW2kvYdQt96CN4rmMxspwN2W4x+FdVZfEAxOhmRhcKDzJwD81R3enCTWbRFAJ/tKDn0BZhXSax4Ot7m/txJENryDIx0GazUOZsrRk0HjK2v76VpWWJkL5AOah8R3tjrVnDcwzJOpt/mIPIIUY/lWP4u8ALYX0sls7x75Gxt6VzvjHR9S0qziikjJie1Tc0R2kttH+NTUjZWC1z13wxIs9ppyIpZxLIzFeQBitS60Swub7U5YJPLvrmPyJp0fJ4GQcdjgisX4VQNa+F0MkbpIAseGOWGK8V8Z+KPFGkfErW4bFY7uE3bmO3LGJ+FydpPDDiuaKaFa+iPata+H9jqqILq0tr2EWpGXUCZpB0OfeuT07wbq2gXmnP4f1jUdHu542lSBHJjUr1U9q5jQv2gJbGaODXLaewcrgi8Xap/wB1xwa9R0D4naLqENvum+ztkkE4ZfTqK052h2a3Rf0n9pj4g/DtgPFdlDq+npgNNFw5xxXpHh79srwt4pmgtII3sLuUkbr392i49/xrg9S0bTPEVzFcTILiWNSFdG4AI646ZFc5rHwps9REaNax3sMcDBmK7JnfqMHoOlaRryiZqlCeux9D61478TXd1ZWnhu40/Vbu5cBhCdyQRkcsT7eldb4X+G0Gg6jJrOqXMmr+IZl+e+m/5ZDukY/hHA6V8SWXhzxB4IvkuPDWt3Oi3QtRcSQXRJjjGeQX6e1ejaD+1v458F2yJ4v8OLq9muMXdgcsUx9849RXTCum9SZ05RWiPrqeVbGPzPM2g8BT1PsKzdJ1dbCLV7u8iMBN5IQh+82cbRj1Irzn4ZftLfDz4nXhkg1qOzvVISKw1A+U4JHbPBPvXW6m632parrjMZbJILiO1AIK70XmT39vpW0qiexnGNyX4c3H9u6FcSywtAl3fzylX4LLvwM/gK7lIgrKwRQSu047jPFYnhTTUsfDOlw4+ZbWNiT13Fck/rWmN8cq7X4P8J+oq0r6iaSZ5t4X1K3v/wBoLxQAmGs7CC1WQDh2JLMM+o44r1Z5g2RnvXjfgyOaLWfG+rQ2pkvLbW3IVTnzEEagr9cc16Za6qL22jnttsiSIHCscEetTGPUUtzbRgM/SkbkqcZz2rPW6umGEgjyR1aT/wCtUQGoTMqy3EcCk/KIlyfzNFrMVy1d3QgQCNBJOxIRR2Pr9K5268L2Wsz3NpfwJOvlZmJH3pGOcg9iMCt+xtILMgqHZmPzPIcn3qHTSZhd3JHzzy/IR2UcL/WixUW72PH9Xjj8F6hBpeoXWRcTeTZvJ96QYyAfy60l3ZiVSCKt6zBH47+J11qgfbYeG0awtUxn7RdPhpDj0C4Wrstk80E0n2Z7SWFgs1q3JiyMjB7g+teViKFvfgj0qdVX5WeTeKvCs6XsWq6Y32fU7c7kcdHHdT6g12PgTxpF4p0/Dr9nvoTsnt3PzIw/mD2NaF5aCVCMc15z4i0q88O6umv6UpM8f/HxbqdonTuD7+h7fnXn7nUev0VleGfENt4l0mC9tmykg5B6qehB9weDWrSAKbJGssbIwBVhgg96dRQB8W/tHfClvA2vHVrCIjSL5ycKOIZD1H0PUV8JfH3wCunXo8Q2MW23uGC3SL0V+gb6HoffHqa/aDx34QtPHHhi+0i8XMVxGVDDqrdmHuDX5xfEvwNJpN/q/hnWISQpaFtwxvU9GH1HNbQkS0fDNFa3ivw5ceFddutOuAcxN8jn+ND91v8APvWTW5AUUUUAFFFFABRRRQAUUUUAFFFFABRRXQfD7wVffEbxto3hrTh/pepXKwK5GRGvVnIyMhVDMR6CgD7N/wCCdvwVENvefErVLcF5d9lpAcA4UHbNMOe5BjHQ/K/Y1+ingbSt2/UZRwuViz3Pc15v4A8H2vh7RtF8M6TF5NnZQR2kC9SqIoGSe5wMknrXtywx2FrFbRDCRqFGK5ZO7NErCSvvao6KKgYUyaVYImkc4VRkmn15J8dPiFLo1lDoWlSZ1jUCY49vJjX+KQ/T9SaErgcR4/8AE1z8U/F0mjWkjDQdPkAumXpNKD9z6L/P6V3/AIb0OOzgjVUCqoAVQOlc38PPB8eh6bBbqMlRl3PVm7mvRg8GmWUt1cOIoIVLu57AVTEU/EOvQeFNJa5kw07DbDEert/h6mvFrrXJbiW5vrljJcSbnabPYdql8U+Ip/FOsPeyMRbqNsUII+Re3Hr3JrKnBm08xMQQ6/dIxx+FdEFyktpkuoXltqVvA9pqLW9ypUq7jI9Sp9j0pnhXVo7mzuFCxrKZmaRF+UH5uv06V5p8U01Pw1YWU2hyRNO8u10lOVKgV5hD8TfEelLJNNpDtIjs/m2ku7A7gj0xTvJanO1GTsfXEl1EQSyAiT7qjkfQ0LPbKqBpnSQEfe6L9R6V816L+0jY3lvBJKby3yNxZ4iVB+tdnZ/G7RtTYGHVLaRiPmVztJ/On7ZoPYp7Ht6SI2QlwjAZJfOBSS2pDBlJZOmBg5rzfTPHNndJASyeWTtLxsCDXQWHiS2BcJdklSSo7fWqVRPcz+r9LnUBGV3EicrgFQO3rSrIfMK7i23qT3HWs2HVJZZDKlwHzz8w4NWU1ZJEG9AeeCtVzoj2UkW5YUlVY+ViYZA67h6VWbTbS5d98S5w2AVxjgDnFD3VvKXbeYRjKg54NSW9zFKsapMrGRclmPfPSqVnsRyyW5gT/DvSrwAyQxTMWLFygPOfzzWZf/DSKWBxBPNDv4SItuUnHoc128wKpldjDO0Bf4T60IzNuUk5jBfP+0AOn51DTQ+Znzz448JyeCEK5gKMTKrqzRuGOOmDjNcvo/ijVNe1Uy3GmzQabFHsc3UaySNJnqDwcY6mvXfjfbjUbiyj2pMZGAUMcbSD1HvWL5QyFVODkZPapdzB1WtDkUj08Sbo9ttJkhjGzJn6qwIIojhe6WTzYreVo3MYZAVypHDHGR0611cljDLw0akYxyKypPCVrJdtOisjlcHYcAj/ABqb2NFWsZkXh64WLB1CQDJIEJyuMcDBqlJ4cuZLuHEyyRiQM6MSm7HQnHcdq3m0qa1bbDdSKOuGO4Uhgvw24LDOpxycof0p87Q/apmHfW17GrkNJGGB3AYYBvY+ladv491EappZu1QWlmkqGNQVJLQNHuH51LJdyxoRdWcyjPBjw4H9aVNQsZ02SMg7fvRsP5GqVYuNpD5PEUdzJA6hkyU4A6YIzXK/GLxJb+JNS0lLYtKLWFoy+DwS5P8AI11kuj20sPnRoQFwVZRgfmMiqLaCkgzC+3dgtwGBx29ampPmKgrM9jtVZtAsV5Cmzh5z32CvNbpf+LhWY6kTxAH8DXqM67NFtFBBxEgOBjHyivJPElxLpXitbuOEytAUmBB4OO1ZG8tT2+xk2hBnqx/kK2YGMm3JbaSdoIrz34feLf7a00JIhS9DMTHIOxxjFdxbzyzCPP7vHG4+tTPVmLVjXgBRFOfl55J71ZSZRGw8wsw6jPSs6KJhFy5IJwfQGpbSRcOwICnjI9alMTVzVjnMfVuAMg1wXjO6WbWY4WfgnBHsOa7hJGKjYPMBXBGMflXnXjTwrq0+tS31gVkVyHWOQEFcDGAfSvQWxHLIdrUM0axtAs3kSlVMkEpUjtkg8d66HwmssWgXcTXJnWMgxsygEDb3riodT1fT7OKG8tJjHESSwAcA5/OtDSfHNpaWt3au6o8qhg4BGDg8YNdEZK1mLkZVtdsmrbweYr63Yn/toRXeaxDvvLR14IlX+Z/xrzfTtYsH1CVvPCLJcW7Bj3xLXpN/cJJNBiQcMCMVpFrdETTSsL4wsxJGN3XzM4H1FZPjzSkk0G0ZjlRF39K6TxQuIo2BDbpBgj3xWb4yfzfDFpuwSIihx2wayraoKcrbkvgpUGghY325ft35rk9YtYJtf1QSIpkW8KhiM8NGc4rrvBZ/4kmOmyTHTpXB+LtU+yeK7tNjCE3aqZUGRnYetRh9tRt6nP8A/CJW9zBOihZIzE48mUbkJBGODXMeFfhnbL4504FWtLWZ1LpbSFUlB35UoeBgoDketdzpuu25nRIG3iQOrB+2RzVnS2hHivR181BIzrhfcFjj8mNOvH3dCozaMX4m3GsfDvVbabSJJbqGdSzqsm1kx2A6Gk0L9omW0/c6xFLbsVHM6Ff16GvR/G+lR6jqOnRTqjoxdQOvY1xMvheHUmnilVJIkgiJR1DDBIB61gqLaTuaKpGWkjt9J+KGg+I4hDLNGyOCpWXDKQR0PtWpc+HNL1q3uZLG8NvLdRpC0sDZART8oCngdCD9a+avEHwse0vJG065ks3aYrutyQAeeMdKNCufHOhYWBkvQgVyqt5b4yF78Hmm6bHa2zPbfE/wjstTBSHTYFnMoENxaHy5IUA5LHufpWVqEfxA+EvhyZtH8RyXujoQpsrnLkKx29+n3u1YWk/tCXejXSW2vWz2z/3bldh/BuhrstU+IuleMPDaiNvJWa7gh5IIYFwxOfTC0XsJXfxRPRfB37aM+kCCy8Z+GZbKMAIt7Z/MmAMDI/CvePB3xe8I+PIIp9I1y3lMnSJnCuD1xtPPavmmfwhp2ph5LecKH52qQynrxj61w+t/B4W14bq1hlt51PmLcadIUbIxjK9z1ranWa3M1SUnoz7B+Ek/2m68ZSq/ySa9NtI9VVQa7e30+3srQQxrlVYkHuCTk1+ffwt+J/xB+HU2qQ6Vepq1tFqEhntbxSJHbjJ57kV7/wCC/wBtHw9dyrZeLrGfwzfH5TJKpaJj65A4/GuiFaL0MpU5Jn0OqGFiY5DjH3WGRQZXCjf17belZugeM9B8URCTSdUtL6NhkNBKGyPwra3IhWuhST2MjKuTdXCLb8xxsTmYHBA9AKx/iF4ph8EeC7298w+btENrGh5eZhtRR75NdWzKUyWAAyTn0rx7ULGz+LHim51C48yXwxoEwjshDn/SLpch5h2IToPcGhtI0jbqdd8P/CQ8FeErSG7Jm1JIjNdzOdxeZss5/M4rktX+LEUHiW2ksLO81IXK/ZHt0iKqp/hYk+/Fddp/iDULFZRdJLf2IOIbqOPLFOnzjsc1MbnSb+O4dPKWXym8tduxgeufrkVL1BSuzlZbC/W0juL7T209pcnyS4cL7ZrH1CxE0Z4/+vXpZ1FdQ8Oo+ox+VLJAZCp5wVGTzXAwSJe2kE6FWWWNZBtIPBGa8bE0PZPmjsz0qFTnVnujzK1un+Hfibz+Ro184EyjpC5/j+nr/wDWr1uGZZ4lkQgqwyCK5TxFocOpWcsMqBo3Ug5HSsv4ba1LYzTeHb+Qme15gd+skXb6kdPpiuPc6T0KiiikAV84ftcfCsaxoa+KtPi/0ywXFyF/jh9enJU/pmvo+quqafDqlhPazoJIpUKMrDIIIpp2A/GT44+Ff7W0RNWgTNzZZ8zHVoz1/Lr9M14FX3l8Zvh+3gHxvquhTJus2JeDd0aFs4/LkfhXxR4z8Ot4X8RXdgQfKVt8THuh6f4fhXTF3M2YlFFFWIKKKKACiiigAooooAKKKKACvtr/AIJ3/C9S2tePryI7lJ02w3AjsrSuPXqigj0cV8U29vLeXEUEETzTysEjijUszsTgAAckk9q/X34L+AE+Hnw98N+FbZUaa1t0jkaMYEk7cyNjnq7MfxrObsrFJHu3w30rEc2pSD1jiz+p/pXXSPvYmmWVkmk6Zb2kYAEaAcdz3P50VzFhRRRQBneIdZg0DSLq+uHEcUMbOzHsAMk/lXzh4MguPG/iW98V3yNm6by7RH58uEHgD0zkk+5NdP8AH7xBNr+r6b4NsmO26PnXhXnEKnof95h+Smuk8KaJHY2sUcaBURQqgdqpaIDd0qwEUaqBXknxW+IL6p4yfwjYSFbaxt1uLuRTw8jE4TjsoGT7n2rs/jL8RYvhV4AutSVk/tK4P2Wwjb+KZgcH6KAWP+7jvXzP8PrmS68VatPO5mlNvArSOSSfkJOT+NaQWt2S30PRo4nc7srgpnd6+1CK5tx8oUHAz3xTrV8o52q6gDBH8OKjMpWKNtpDsMZPStzM4X4saumlx6YjfIjOxOec9K8xg1SC717VBBseOPTpXKjHBwea2v2hrtob/SI03HiQuD6nFeZ+CMTav4pmbO2HSZMnPU4Nbydoo4nrVZD4Is47zwrpygEkhlyp/wBo811cHgOx1AhJIIy543MgBz+FcjpmlpbeF9DiskdLm4tVkkdHO4Ek84rqtI0PxJGY3gvJlbHSQBh+NVCCerQ6k2noyW5+GUdki/Zp7m1YsADBMcZzxxXXfBnRtQnuNchv72e9it5zEjO/I7YrEWbxhawpvS3umV8/vFIyfSu7+BdhqEdprj3UCpdtqEnnIpztIOcVlXgoNWNMM3LWR6JZSNbWkcRV1C/ICeuBWd4jluDMk1rNsWGMuY+hJFbEysVZtmc8giq1wIpbeRnUqqoeRyTxXKlfQ6G7annmn/GzTJZGSTUFil5QrOhBB+tdRo/xG0+/j2+fa3AToYpBnPvXi3iDT7JZYIhbhpJZgpLAEHJrntG8DWd14z8WW674xbXiIm1iNo2c9K3dKUXuYKqpK9j6mtvFFszRtvZGJycHitK08WR3Lyos8bHoCw5r5qHgjV7BM2Op3cfPAEhI/Wke68ZaWyql7FcljgLNFyT9aJUprUSnTloev+O7l9V8TWXmRK0FtCXDg8FyeKoRyK8QAUjPJPvXNeDtZufFPh+C/vYUgnZ2UhGJHynH9K6RolKEgMGP92s+a25w1oRUrIQHeey/WpEODgMD9Ky59WsdKWP7bdx2xkJCrOduTVuG7trsgQzwzFlz+6kBqeonSbehK0e5ySQD2pht5lKkbSlSLE0YwwP86CzOAvBA70hWltYZLCCoO3t0qtd2aSFhIg2ccFc1aaMkDKMB6mplZsnOCvUZoEuZM6jw74RsL7w5bExCOVtwDIcd6huPAKXCZjkeMxkMAwz04NdF4UniXQrdZGRSMkAmtYIGVCDvXnJB6gig7Y3RiXSGHTUjIGFAXPrxXmevWlwbuSZIZHiOF4GQfWvTNUAjtwh45796ztKiWTSmYjd8xAPpSkzZuxy/wvQNql3cmLjb5fp9TXrUcv8Ao68LtwBz61xPhyw8m4uDGoChzyK6qGFzGA7BW7iobuZt3NCGUSAguPvYqZlRuFHyq3Iz0NVooo0JJAwcYJq0s0SKRjJyMjsT61SQjUtpNsJZTglcdOtOF05UjIwOg71la5qU+mWcU0SA7ztO7p9awrXx+kjAT2oVF/jiYHuR0/D9a672iGh1slvBOpJiXn72BWdf+EtM1GKRZLWOQMQCzAEj1AqC28UaZfyAi7EbDgrIMZFaVvPBNG3lOrknGVbikpXFdHK3PwwsYbJYrUFADg5bPTnv74rEvvCuuW8R+zXZlYLjDcEH2r06OMlW3MMcdf505YmSQscOCOfarSkupKd9zy2Txrr2n6fHaalpzyCBlHnIM7gCOtDfEnT73w88M5dLoSSEqwxweRXpEqRXB8uSIHk5GO1YureB9M1Vd01rGWYkAgdPSiUtLDUVcd8MtWGs+GvMRgoMnLd+PUVla5aJ/bepllH/ACEoufbZWv4P8LJ4XFzHaAtG5yVY9DWNq0nmarqg/jF9EWP/AGzrSi7Iwqe6Ytv4bttRj8xowZFeRQy8HG31rH0bR3sPG+i3m8lBmMRvzg+ZjP5Guw0NtsGPSdx+BWs8xKmr6S5PSZse/wC9X/Gtaq90iDubnxOmltbnSri3SUtG7Z8s9/pXCaF4lmto7uaZlZXh2/MNpGDn+lepeLot+o6SoXIM5/HNefrYW9zZ3qOisqwzHGOAQSK1px9xWG2rmZd+JLZLy3SQ7JXuxhGHUEdc11C2MM3h+5kKKcIRjHXEwP8AWuQ1zQIGhhmXcvkzRbcHgEgc1spZ6lGC4kEkQSQYBxuIZByPyNS7rcpaaph458J293pyRBAdsbgFxuA796ydS8PQaZ4G0q3giWxtI0ucXYGdtyxxEPy3Vt3GpzR6dJ9sST5CdpYcfd61q+GLU+LvAsEF46/YmdpH2f3lYlTmuWortWN1UkjxW08Q+NPBsgdZHugmM8FGb69q9A8P/tITQyxQa5bNBj5WMqFRkEZweleheG7CC+ub3TNSeC7mt0yjED50K8E+9ch4n+HNja2815siWHzVIWQZTaUXdnPuDSdPQuM4vc6PwX4t8Pa3NrBcwsbu785TIRwCoHBrob/wTpWsI4iWK8iY8wy4YY3EkA/TArxLT/hJD4htRPbGfS75o/PSJGK4Ttgd8gZqTwnB4y8NeNbDSjffabadwC8nBVcnH8qycXFXBNt+6dJP8Pb3wlqT3eiPe6BcK3yNbOWjx7iu/wDCf7TPjrwc6Ra/Zx+JNPjyDcWuBLj6Vzmt/G9fCHiO50vW7RvKQKwnKkqVI9a2rPW/BnjiEPDcJBNIuC0ZwRx1pxlKOoNQe56NH+1B4d+Ks1r4a0bUW0J7kkX91dfIYox1RSf4m6V754Y0/TdL0G2sdJaBrKBVSMRMCCB347mvjCf4P2ZsybJLa7hLF+Rhif8AeHOayLa28QeCZov7P1vVNFZT5aK7F4ix6E+1dEcQk9TOVK/wn3po4X7PMEAyJXAHTHPSotW0G21q0kimijy8bKHA5BPfNfKng/8Aam8R+FT5fibSE1azkPmfb7A/MQeMlfwr3bwZ8ePCHjl0g0/VYorwjJtLg7JB+B611QqRqbHPJSg9UbOr+G7yHQ5rK0l+1KYWiWOVsEZXHWvnW/1FvhR8R9GsZ9TL6DeWKWskM3yiCUPhW/MkE8cEHPFfUt3qEVnZS3UvMSAuWB7AV8U/tO3T+LfG2lXNrA39nsiRLOeC+GySB6CivFSptHVQdrs+hriEOpHrXA+MtJntZIdWsRi+sm8xR2de6n2IyK6fwfqo1PTXhIYtaMId7kneABhs/p+FXtStBNEwIyCMEV4EouDsz0IyUldEvh3WYde0i2vYSCkqBsZ5U9wfcdK0q858G3LeGfEtzo0pC2l3me29A38Sj8OfwNejA5qWUFFFFAHzh+2T8OxrnhCHxFbRE3mlEmQqOWhbG7P0wD+B9a/Nb426B9s0uDVYkzLbNskI67D/APXxX7T+IdIg13RruxuUEkNxE0bqRnIIxX5Y/E7wU3hvxDrvhi9XeLeR4CWwdyHlW/EEGtYMlnx5RVnU7B9L1C4tJM74XKEkdcHrVauggKKKKACiiigAooooAKKKKAPcf2NvAY8a/G7TJ54vMsdGRtRl3R7lLrxEM9Ad7Bh/uHHqP1h+GGlf2lr/ANocExWi7z6bjwB/M/hXwr+wD4ObSvBmveJplZX1W5W2hBxgxQg5Yd+Xdgc/3B+P6J/CrTvsXhlrplAkupC2cc7RwPw6n8a55vUuJ1k773qKlJyaSsigqhr2qxaLpNzdyuESJCxY9gB1q/Xjv7RviB49AtdAtmButWmFuUHXy+sh/Lj/AIEKErgcL8PYJfFeu6l4quo2WTUZP3Cv1SEcKPyA/EmvbNKtRGigDpXJeCdETTrC3hRQEiQKAPpVv4reMP8AhX/w31jVopEivRCYbMv089/lQ/QE7j7Kard2FsrnyB+1L8Rv+E6+MMOmw3f/ABJdBLW0SDo8/wDy1f8AMbfovvXTfDqBP7X114zu+aFMYx/yzFfOmneFdSsNT+3yYv5GcsV8/JY5yTk981718IL9r86nLe2rWdzPMriPG4gAAdR9K6nHltY5ov3m2elyKoVh97aeNp449adGVmeMkNjIxgcCgykF8PtjwcqCRn8DTpQT5fzq6cfKwH64xTvZGt1Y8N/aAdZNU0lSwdtkmSB/tV55oWltpemeN5T/ABaUMKP4QT3r0T4zCKbxfpMT7Y90JZsngfNXC6pqq3Xh7x9cxABXs0h3jgHBrpTUoHD/AMvLnRfDbQYbfQdJuJlDObOL73YYzXeSzIqqIVyAOWxjFef6Hq8kfhzSY7cnItY1wR6KBWrYPrN1drE0wjVh90r1rshorM4ajftGd7b2wkt9MVl3GScE1Z+FDuLLXJBuHm6lOxdOvDkVW068Z5NHjMgJRwWIHSp/hSyvoV7KCWD388nTGRvPFcWJ1tY9HCdTvhLHgZYkEenFU76YC0unwmBE+cjttq0twqqingHoBn8qz9bmSDSb+RsMi28m/jkYU/4VzpWaOifws+ajqLar4h0azGWLXIYke1Ubya9s/iB4zkhuJYF/tDYWjUEbgveovCk6w+MNKbOXnuAYwew61LLM58QeLXuJAEm1aTP4IK7pK7RwRfLFo6rTNc8S/Y2uI722uYVJXy7iLafzFRnxFqsssbSaQt08Z3YtpRyfbNQ+FNZS5imhWIiNCCQ3qa6vRbR38SWADoY4iZW2jP0FE07bmKkuZaDfAqCHwlpqlSpKyOwIxgmRjiuiiuONgRvrms3QIxBotlvO7dGWGO2WY1oqUJy2Aa8x7NhVfNO5znjTRrfW47dZl3LHlsFc15lrvgyO3m8LvZtLatqN80EhicplQhPWvYdXmgjjJkbcVU7QveuG8d2V3qlv8PIbScWs8t9P5cic7D5fp34rtjFOCCjN3epWufDfiDQkD6frt0VUZKO+8fTmo08ceLbGOFWe0uSSP3c0ZUtk4HNaeqeHPFWmxsrahb3SgZImhKkjHqKw4pNRkjtttktzPG29PKl+/g56GqlTSRtGV2egeDdfuvFehQ6hc24tJTIYzGjZHykj+ldG0qxIC24gEcDrjvXM/DkMPBunSyxmOWQyOUPbLmukkk2xnsprz2tTOq7zRPZ+L9L0xxYveWz3A5Ec0oRlz7GugsvEBdVIc7On7psg182/ESzjvfHQjKrKsmwHcgOMjFc9pyTaTrl9HbX15FHHeNEPLnYAAFeMUzthJ8ux9qahte2iJ+Y7c5P0rCsNWjtLBYWTkuSSD15rbnAXT4TkndGnJ5ycDmvHTfahq/j670eKOKO2tbZLkT5O8sSRiokdFuY9T8ObnR3XlWZiM9+a6KIbwgJBwp5z1rmfCYl/s2BWf23Y9K6a2hUbfMkLgggDpzRG3U5WrOxZVYcANlpOMgntV6PHzbIwvOMEf55qlHEiqW3YJxw3OParELlt7eYcA7lX05p3JZrS+VNbqJgWBTO3HX/69fC2v6Jq+neJNQudO8QajYn7TI4jcb0A3nAx6V9yxSZtzuYgIu4BePrXx945vpLXVZ9xMRa7baSPvLvNehCHMjFy5dzmX+InjnQLY3Ukllq9tFtDMPlcDOMke5NbVh+0PdaZtj1rQr7TyTkyW+WX9KpXUEFz4I125wx3zogf23r1rr/D3hm21S0e5YukZIZCM45GOhpex5noX7WC3Oi8L/tLaFq+LeLVjHJ2iuwQQB1ya9L0b4pw6knytbXHHDwTAlh9K+dvEfgjTrn7NcrHA0jzzQrIsQV+IXPOOvNOtv2cYJNDtdTsL3UrCZ7eObfBOSOVBPH1zUqlLoVKpBq59S2XjHTJVLTvJayEdHGQK17TWLC9hAhuo5d3PBxg18R3L+O/DQtl07xN9uinuRbrHdx8qcHr+VbkfxK8d6CB/aXh2LUChGJ7R8Ej2FQoy6oainbU+0IWjIYRli2Dlh0ryHx14xg8NeJr6GSKV2lnhlZo1zhQuOfzrkvhF8VdW8d61c6fY2l/Yz2YWSaOfptJrT+Lkyw+NblzC+GijJfHXiiFXlYpxT0Z1Gg+KtLmhUpdKBJdDCng8rS3lxHLqejiJw4E0hXbzn95H/ga8p863uFCiQ4bkhvWnaXNLpetWl5DO2IHDCMMcYzzj61tKsqisZeztqj6P8TOsl3pTDP/AB8L+FcHpKnytSVQXBN3uB7e1VvE3xcW4trCe0tGaaGfzZI5BywHpjjrWH4a+IlpZ2119rieOSeS5cAdFD/dFa05JK1yZwctSxrV6ZvC8pGVYSQc4+ldjayxiwKh8lnm5H0Q/wBK811zxFYS+B7oxzqbhBE/l98g4ru7GOC40pGF4tq003+t67N0a8/pWnMnoRqkbmq2SXmlKrKNrjH5rU/w+0qP/hFLiAsYirsmFPbpWJ4X1i61mw1CG5miuUtnxFJEm3eACMmt74dSGLSb8vKflnYkdMZwcVz1FdotSsjH1LwTeadq0N3a3RZpm8ohu4KnA/Sue8SXV8+mW2iypJKWlhNw4O9I1I6MeuTjpXoWqeKRrfirTNK0uWGEAmV7y54jQouDj+8efpVeew0fR9Ci0+CfzZftlvPNIxzJIxDEux/zit2iVU97UfpniizuL2e2vbYQvDbhY5IAQYgAQODWDcalbw+K9IjklzPvBWVhjeMk/gea9Durbw3q2qX7SSQSIYAm49mIOBXnGp6FaR+LNCaK4MhgIimiJ3BCcEH24qK6UYExlzSdj0W88B6f4oET3Fusvn5RyV5IFeU+P/2e7S0l0+40K4m0y6urjyN0BK4PPb8K7nxHrOraNr2mS2t3Nb27lypUgrkL1Kmsu/8Ai48lhok12Vu2h1Dz5JU+VmALZ+WlGMeU0jUal5Hnlvp3xI8BI8cNwdSS3crhwdx/p612XhP4w33iC3vItQ0OWQ2mDch14QHPP6GvRLbxZoHilb2cTSQqGR4lPylScc1xWm6bHbeJ/ETWWomS2uATMUUElTnP8655wjsdCnfUdZ3HhXxNH5un3XkHghVcDB5wB/hWD4m8PxR3tsjJFez4UxzwHZOD3OR3rkvFXw80rTI7m60BrtJVhaUyQybF46DHSudh1fxP4ekkVLiK9hjiWQxzqVwpA7+vNZW9mzZKUkeo6Z8QPHHg9TEdWe4s45Mw2GoksHAH97uK6H40azcXGk+D7m4SK0u7m2ae4tQ4Iiy45Hpkdq8w0H4nT+I7qLRLu2W1dsgmf51UAZ4J6U/xzbWHh77MiJPrVzcRmSV43aQrjoMnoMdhW8arlGwoq9z6msfHPhTQII/P1qyiEsSFVE6kIcDOfrXXuFljDKQysMgjuK+NfDujr4y8Oyarf+G4NI0SHHlRQn99csP4nY9AT0Ar6W+DuvXWt+DIIL9EivrL9w0akcRj/V5Hb5cD6qa5a75rM0oR5VYi8dabIlvHfWy/6VZOJo8HGcdR9D/Wuz0TU49Y0q2vIjlJkDDnpkdKi1O1WaFgRkEEEVzfw+uTYXmpaK5bFvJ5sIPQI3OB/wACyfxrmOk7eiiikAEZFfEP7cHgf+y/FGm+JYUAivU+zTEDHzryp/Fc/lX2+K8f/ak8Gjxd8I9ZRV3XNon2uHAydyc4H1GR+NOLswZ+O/xf0f7F4hS8RcR3aZJA/iHB/TFcJXtfxY0/7d4YMwUs9tIHBHYdD+leKV1rYyCiiimAUUUUAFFFFABRRW94B0D/AISnxvoGkGJp0vr6GCREzkozgMeOQAuST2AzQB+mXwJ8Mt4U+FXhLRxAsNyllEZY41x++cbn6dTuY896+z7CzTS9KtbSMEJDEqDPsK+d/h3YjUfFulWwHyLIHIA4AUZ/pX0hOctXJI0RFRRRUjBmCqSegr5z8RXJ8W/Ga4bd5ttpEIiUHoJW+Zv0KflXv2u3gsNJuZ2IUIhJJ7V8+fCG2fUre61eZcTalcvcsD23EkD8BxTQM9a0W1EcKDHWvOfjtqRuLzS9H2JNbKrTyo2D+8IwmfoN3/fVesWEIRR6CvE/Et/Fr+sahdTKzq0zCMBh9wfKowfYA1tSV5XOetLljY4B/CWlXunRA2MBkJ3btnQev51q+FfDlnoV4xiRY2ONzN3A5xWqLMRRQsFj8wnCgr1+uK0BbQvdblVdzEElSRtHeuy1zg5gZIJBKm5BGvRiBnmmmxtJ1iXGG5Bx/FQLTerhZTkY6gNUht2jETq0fu5BG0fh3pcqDmZ4x8aPhSde16G9inwRGEVc4Axk15NqPwz1K3066to97W0mIpVjbhhjrX1brCNLMwZSzMDhi2QR7ZrmZNFLWrZBaLPClAeR0zisXdPQ7IJONz55t9E17QLZVQO8USAJuTPFXj4l1mJY5p0CmIhc8jj3r2rUNEVI5mMIUxpkBcgAjvVeTw7BPD8yKzOOdwBFUqsluN0ovc8qsPiTcWk8bSWbug7KR8o9a9L+CN9Hc+ElRiysLiRzGf8AaYmmXfgvTlCFrKJQo6hT89b3hrRLbQLEpbxiMs2/arcZz703PnKhFQ2OoW7gCbCxGPVfumsrxa6p4Y1Z02kCzlY5OOdhxVpxGZXJI3EDeo7Gq+v6fDrGg3NqV/dXMLwthuTuG3P61lzWY5K6sfJXgdnl8TaDO7AlZRwOcHFVNb1SSS98RunBGqSuW9cgDH6V3bfBmbT7om1j+aI5R4ZirAj+tZS/Cm+hM0yvdoZnMziRRIGb3rpVVSscnsZDvhCZtQvL8SkiNkUgt3Nes+DbSOPVGzz5YdmJ74Ga8r0nStd8KTSS2wtpEc4KTwsvQeorobbxprdk91I2mwbXjeMLA/TcuM81UqiaM3SlzI7awthBo2mqDhmtkc/jk0/mNgSykDuaZYSpcaXp53kvHaxxsCOhCjIp7MiMoPOf1rito0c81Zsi1DT2v7WUKwyq8gLzg1g65p503xX8KrJtoT7dOygd/wB2OSa2NW8Y2fhqBlklXzZeQpHOBXnXxC1648Uaz4Eisy6Xwnl8toXAKnaDx6cCvQjKMYxVzOlC7Z9CeJ9EaZcAAFEIyehyK8103QTa6hYOUBaJpMEdMYNei6TqT6rokcE0okuIkCuXYEseetZ+naaIBFIHwI1kZlP64rvqNSgZU3yzscp4Yh8nwnpByPniZ8H3katO5mIi2rjaeD+dUNEdf+EO0Qja4NqGyPQuxpxl2KwwGBx/Ovn+rOqprI838QqD8RrZSBgyIPrxXM2kYsvFGph2cGXU5AvI2gBx2rtNVtxN8QLR9p4dOe54Fc3Hp4u/EmoSfxLq0g578itFsddGVkkfXF3tW2jxyDGo49Qo5ryXw0jRfFfWj8hVtPhLB+/zHpXqhjKwDDbtqjAP0FeY6REY/HmpzKFLC0iUluRjLcVjM7lqegaBdyS2yll2ctgD61tQyOXQO4zgkVieHY2OnxEkoSW4z7mt+NEVl3Alsd6ixyz+ImjG47zJ35WrMDtEzHcCv3VOPxqNTEQMoAf0qyHIjYEDBPBFUokGiQv2YNgkbMkjtmvifxx4jguPEN7blg/kzSoNx+6Sxr7cjk3WwC8kDAzzivhfxBptvD4x1mSZQwM8x3AH7+TXow0W5nJc2xs6ZDFcfB7X5Sdk/wBoRgCeMb05r1rRNPaHQ4YyA+EUZ6cV5Ekthp/gHVkS8UtI0IELd8OpNdHqfxXs7BNkEc13Io2qinag966KUlGTbOOtCTWiOg1e3S20/S4tnXUJ+fQfZ5a77wg8x8JWCw/vFW1hUj0G0V4zonjC78UQWCTxxIov5cBc5A8iTvXS6B8Tm0vSbWBbQ8RRhX3cHCjOauFSKbCcG4IyvGNmLe70w7MEawFEfoDk/wBa63W7KNYAYwPNRVIJHY9q841nX5dRtI9QYfLHq0bhM9BzXUR+PVjspfNtzO79AT0qIyjZ3Kld8vkdf8ErRIPiV4gZU2k20JJA56Gt34l2X2nxAzKgcG3QsO/esT4N3jXfjvXJFURpJbwNjoW4OK63xRepfeILlRj5LcA47YOK4WtT2sHhnipyv2PMbnSYpY+IwCOtUpNBQoGRyrHupxXQSs0VwAVGU4wO49aTejCL5QQc5+mahux5EozpScWS6D4Jk1TS2lE7K6uVBZcj86i1H4c6hFJmNUnTbjAr0DwDNappc0btsJlJwfSunltI5jtiKkAbiP60LU3hzW1PnnUPCNxAzrPZOmRztHWs6W2vrdEiW9lEIILRNyOmB+lfRt9pQK8KHXvuFZuoeFbG+lBMC89CRjtTUpLYtuEjxvwx4o1XwhFOkDJcRyYGx+eB6V6H8MvFFvceHNWhvJ4o71rjf5Mx2h1xk4Pcdqh1L4bWsrlkLRMemw1yep/D++TUPJs5RKNjNJkYx6Cm5zdg5YmbrfxN0/xLrMom/wCJdLBtht1XKrtBO6tjSfEVnJrc1ys4a1MNmS+7IyFda4/xF4HurCH7XNp3m+WSxKjJxjmsg6ZEAvlvNal1AYZ4PcHHpWntHfUPZxWp7dYzMDqEyOCrSI230wTV6MPH46vS5+aSaB2+hQc14tpmq63YSnytQSeNhgpIOTXUeHPiHeJ4lgk1SAASmON5E5AVRg5pTnzxsYqmk7o9R+LD5jhTzHRBE5UKcYryy5sS94FW4PlmyXYh6ZLtmu6+Mvii0a0jigljkkktnKlTnIxx+teX+HNZSSGFZt0z+QysWPbzMgfzqU3axtFI6PwfDdJFptobyQRzlvNA5zjpXf8Aw80qXQ9W1rzpDKZozgHsBmvOPBt7cNqOhFgv2d7iSNkHUKBxzXrul3ENtqN20hUBVfkntnArByalqU2jzLUvEFzaNIvGJkkBQdNgbmsqbxhFqqzwvF5Ia3CtMy5GBjBH5VtnR0125lluENvaxxXASFjhn7gn2rmF0+21XXIUYC209bXyZNp4ZxwCB6VclzO5tB2Vi98P9GsPFHjASZVrVZQMStgy/Lzn2rQ8V/EWW71/V/C8dkkENowijkiXbhD1Oe+Kv+FNFEfi8QwWimFE2qzHYCSo61xfjOcp4y1eE3Udvb2cQQyINzOTyRn9KSXKhU3eTuc74k+Lni2eR9NtCINKsSCp2/KQvAzXffsj/FHxFN8WoItVuJZdI1q3kt9znCGZfnRuevRlH+/Xkl/cavqZuo7PE8UQDltgCqG45/vemKueDvFGq2fiG0v40ihj0CaOC3jh4UupD5I9SQM1lKTZ1qN7WP01uE3IRXEaqDo3i3TNQXcI5W+yy7e4bgfrt/Kux0nUYta0iy1CHPk3cCTpu67WUMM/nXPeONOa60e42EiSP94jDqCOhrJAdcpyAfWiqOh341PSLS6GP3sSucdiRyKvUAFUtask1HTLm3cBkkRlIIzkEYq7SOu5CPWgD8hviZ4WOja54j8PyoyiCaa3CsOdoJCn8Rg18tTRNbzPE/DoxUj3BxX35+2F4fGg/Gm/mUEJqEEVz7bsbD/6APzr4Y8YWYsfE2oRAEL5hYZ755/rXVF3M2Y9FFFWIKKKKACiiigAr2D9k7SDqvxx0ST+CySa5cYPIEbKP/HnWvH6+jf2IdJ8/wCIGt6mSNtpp/khSO8kinOc+kZHTv8AmpbAj9J/gRbG48U3NxgFYbYjOehYjH8jXuEhy1eS/s8WhNtrN4QNrMkQPfgEn+Yr1ljljXI9zVCUUUUgPPPjxq7aV8ONU8skSzx+QhBwQXIQH8N2fwrA+HelDT9IsoQOEjX+WaT9om4M1poNgpObnUIwyjuFVm/mBXQ+G4NkK8dABVdANbVrv+zNBvbrO1o4m2n0YjA/UivDbWNJrVnIZCpJ3EcNjvXr3xEmEPhOSHqZ5FTG3PA+b/2X9a8mRUMERyqqv3kwyj6V1UV7tzgxD96w2eFYxEV74G3HPXNQXMlzFdSxxsoXkgkckVZZ3WWJllJ68iXvn0IoE0oupWkgMo/2grEflW5yETu8VpMyxhiCuVB6etOt52nCRyxcYyCGwKiijxCwSNoy/LHawz+RqW3YRGGNmwhAJVpCp9uoplIoapqDW86jyJDIvBB5AHaqMl+qxsoiIyfnyDzVzXpwjoUZsPkDaFbnvms8TGOPAKYfg5iIxz3wa5pN3O6l8CJ5bqGRnJYbCNoXPWoWEBLAIC2B16DvSNc7TlxGQhzsyRn8xUrMkoD/AGYGSTIUIVOPqKlqxsnYmeKB7iPeQSo7jgjFJBBapZhiBu38DPJqq5hjeNHiki2nLPg8e3BpwWJi7LMyq3Kqz8/kRSSC9zRFjHcXTHap3LgnPQ0yfTNkKD5toYcg479qiUmMIrMGBOXb5TxVqCdCp2yFgpGwMpAJNFrgmUH8OwzSSEEZHI5/OmyeHg6L82VZCikCtOW4VowFbaWOWyef5VGJXGyRdu0Dau4DjPGetA+YyW8PFYQrojoBg5Heqlz4StpQVltlLcB3CjAGK6CWaVS0bneqncxUkZp5uzLJIjxhTJhSQR060milZnnmoW0dtdvDGnlKoA2hcfjUBijViGGQ3Gava5IJ9Xu2Qs6A4Ung4rPMoIx1wfWh7WPDq/GzmvF3gyx8RNHLPlZUG1WB7Vx938KEEsUsNzIksZJRieUJ7g9q9UYBxl1/76HSo5Y1Kj7pz3FFyYS5TzCPwrrmksWtdSuAD28w8+1PWXxhZS747yVvvJg4OARzXpYt0ZVG1zwab9lhEYByxz021q6sn1GpJGV4Okm/4RzTreaAxTWsKwnPfHf9a2nXYrHywGJ70RCNV2o2CD0IqQsZDgEFjwMmshOXNK55VreszWHj2SSS1lNtGylmVcnGO35VzGk6y02vSjy5YUm1JplMikZDMMV9baL4U03VdBs5ruySSYxkFyvP51n3nws8Pl/OS32uCGJQ8KRyKtbHZBpGsJjIqjG3AwQPpivPLJGXxjqL4wpt4hgf8C/wrulnEspjHybclW65HpXP6V4UkudWfU5Llo4miEbRYADENwfwFZS1OtSsdNojeXp0RK4wCf1rbinBCkryeKz9PgiMACOMKCO3rWhbRsxiWRtiZ6jvUI52+Z3Jo5RKoyDjrxU0bllYbOR0JPWkgtUKpjO0g47VZjhMQJKjjt1GK0QmWYnZbddqhNv3txr4O8UprkHivWpYmkkhN3KwQfMMbjX30IxGm4NnK85Bwa4TVvhVoV/cPc/ZjDcSsXLRNjkkn+tdNrpApJHxrBNdaj4W8QvqMShreBWgBXad29aZJr8NnZW9xLZGWGQY3KxBBr6xvvgjps5MQeREb+GWMOrDryfrXNax8BRdq8SQWksLg/wlCCPTtSbaKUrnjHw/vv7T1Wxa23x2YupBJG38TeRJyDUGn65ut7WJrmFvkGQ+VxwK9Osfgxqnhi7je2gkWOF2kCROGBYoyZGfZq4rU/gnqNnFF+7uQCoGTF+vFIpqMjLv9TFrpcVtHH5yPeRuzo+duCeK0JdZVbfPlS4JPIXOPyrNu/DWo6HpcliLKRzJMsnmgYJAzXOm4udPh+aG4y2cn5htI/nSWhMoan0t8CNXs9Q8SajNC52RWcIlJHIIJ/pXa6ppFuL281GNna3mXYobqxznNeS/Aebzr/UJ4JQ6/Yo1mIH3mJI5r2vWYUFpBASQEUcD1xW8EmtT7DJMP7NObPCPihpWr2WoWV/ptxPtkZYHEfIXngkVoeBnun0VDe3LXEyySxl2GMgNgV3OuWAvrd7dCCXAKgjOGBzXIeGbUWmnyxLnYlzKNvcfMc/rXPOOp5GdUPZ1edbFbxF8TrnwNfNGlp9pgEXnOUPKjOK09E/aJ0m5Aa7jmtd2PmxkD8q5LxxAtxNqauVwbAD5h0yw71w9toaCxUQm3uNrMASxUk5Axg9afQ8aDSjqfWXhfxhbeL7BbvT7hpLbna54BxUsfiGVJ1EcsUzK20q55xXG/A+JrXwFbQvEqN5sgKoMd68u+L9tdx+L765guJbZzcwRr5chUYKE84+grPVs3UVufRR1O5nkCiOFIs8sG5JrQsba2gtSuN7E5aRurE18jab4v8TWOp2tvFq8pi+0xoUkIfcpYAj8q+ltcu7nRfC8lzZkvcWsO7DfxnsDT5miHTub0mlw3TFSAwIP0ryHxHoDafrTWMsJkSNNyS9ihJwPwqlYftCSpcSJqejzW0kTbGCfNz3Naa+MrHxtjUYBKke0xtvXGCCetW3oZzTitGc7PocX8ClMHqpqF9IkidmicsuMgN610KgSrmGRJVBwQpGQaGHzHcACvUHiouzlvIjg8BaneabDdeWLlCnGTkr9Kw7zwpcWzt59vNbb8joRx1r3PwbLCNEhjkYDAJCmta4S3uIDugVyAcKcc+1VFm0b7nzlYxX2h3tvc28xkWPJCt0BNdD4S8aTat4v3axH9ksfKMe/d8rPnhj+td/P4f0zxIHhFolqI3/ezIcA4/hHvXOeJfh/BdSxWmj3AlmkYhgy5RFHU5ocU3c1S7nIeJvFUdzrl3GJiLeORlWdTgMp/pXQ+G7e01rT2FoyvO6yKbmQ4VSB0A+lZk/wrv7ZJJpZEuQmSqx8BQO2D1rg9U8RnSEjgTi4bOYxmPHPDHtiqehaOt1jxtL4a2tf3MkUjIuJYexxgk+9cVqF1Hq2vobfz00fUDFtup1+eVgPmx9a526urnUrttQvrgPbxPu55WVuu0Cur8U66bTwroU1tZTJEZfOWR0AKnByo9OccelZ3uaJWu0WvEl4s0kGj6Uv2L7qRt03lSTvb2rW1jw23hHwvpktpHFLOf387E83BI54rN+Ev2fTNXv9T1W5kmuLyDZAHAbaDyevT2rV1PXbK51S18x7mRLAKZDtzsf+FMelYz3Oqnqj7C/Zp1e91j4M6E2ohvtduJLdi3dVc7MewQqPwrv9TtxNA6HoykV4V+yJ4lu7m38VeHrvAWwniu4AOgSYPkfhsHHvX0BdJmOoJe5zvw+fbob256208kZ/763D9GFdNXJ+Eh9l1/W7UcKWSYD3IIP8hXWUMQUHpRRQB8R/t/8Ah9otR8N60qfIwltXYevDKP0avzq+KNr5PiBJh0miBxjuDiv1L/b50w3Pw00+7GMWt+jH/gSsv9a/MP4rQ7nsJvQMn8jXRDYiR5/RRRWpIUUUUAFFFFABX1T+w7bmNfF90fusbWNT7jzSf5ivlavrb9jBvK8JeIHz96+UY+kY/wAamWw0fpF+zymPBt5Jz+8u2/RVFelnrXnv7P5z8OIG/vTy/j82K9CJrle5oJRRRSA8Q+Mbm7+InhS23EqhmmKe42AH9TXdaHHthWuF+Ig8/wCL2kKeRHaSkDHTLD/CvQNHTEK1T2A5H4z61BpdhpEM8ix+fK5Bc4+6AD/6FXmdv4js448LcR5BwSD1rl/27fGOo+HNZ8G29jcwwK9vdSMs0e/cS0Y/DpXzE3xb1qFQWfTZv95WQ11UpNRSOKrTUpXZ9npq0E4RhKDGSMLnP41JJqUSBnOB8uFJA+Y5r4/tPjJqtyNgsrSeUL8qwTkEV6j8Pb7U/F/hq11nL2wZi6wmY8YOM1tzXMHSUT3AXiNGQHCluozx9RUgmDvGfNLbRhiec1zJ1S+ECJKish5xhTxWZrGqarLdxpZxAKIy2FjH60KSZl5HT3NtHdPK4UcnkEdvUVBFp8EUiZCkjnGeCK8X1H4qrZ6rPaS6vDbTwPteMjbz6dasL8YxOIhHdWpUHGfOxxWLep6MFaJ7DKkTCUiLeuPn56Dtio1iQRo7QuvcAd64HT/iR9qjdVeKUkYCxyqST71dtfiKjywCVJIAn3yVBAHtilzIs7IKu2clW55zjpTDFCyxyCdl/hAI6VhWHju0kMwldoh0yUYbvX6VpHxRYSbIo7lWduFAOCOmOoo5l0A1EsikUw85XI5IIzkHvTYrUzSkRsuxEPzAYwf8aeruxchD8/YhSQM1Xi1q3jbazJHgHcCuM4/HrVAWkt5I4kByc8HB600xyKTJ5YbyzwD2FRjWoSkGZ0Jzxhu1TLexvFIvnKfmAADAn8ahsBXjVpGBXhgDkDqKiUAxBiSJGyVz0XsT+dWDJHM5HmA7gMgjGPbg093jKoYmXgbcEnAPWoFex5jrRZdWuNjB/TPGTVVJpEALptVew71a1+Zm124OQ+WwdpGPwqm7u+DgjHUkdBQePUaciSWfgcqc9sVH5ymM5cD27VDKzuhBHTocdqYCVXC4I9TQZllJPMZQZMZHSlHylQxLYPUGoEJOeAxA/KnK4VBnGR60gtcez4zjcDmnAqzLhT1GTUSKSeMZqUsUX72PpRcTWp614TAGgWIJOPKOR+Jq3MuI5f7pRtxPU1T8KMV8PWKqQSYupq7PJ5kEiMQhMZwW9cdK1WsbnXHR2OYtbbbJIQMhAME9eRT9HQtYOWPSQ4/OnxSNF5ybckkc9sYptgWjseGB+YkZrNOx1S2J9MQofLLfKMkfnW/AAyR5YnB9K5/TJGLDPU56DgCt23fBBBwFHIPSsyCzA5QJn7vOCKk3tIcHnng+1VBM52KdnynGfY1LGZFLKGU7AQT7+tNSE9UbUAItlAI+XsaYH2qpCZIGSRWTqurnSdCa5MojRBueRVyAPeuFtfizCxIi1OzuQ6/dJx711qasSqdz04yErjrzQXUB8ZOO56H6Vwtt8TUmSMhYHJPAVwQa0Y/HUBjVpIyFHPykHtUOVxezZ0xjjyzHuwJA7cUya0gdh8wztHDe1YNt42sLh5f3rBeeXSr667ptwQ3nx8LjJOKE0xxi0ST6Tb3QCvHHIuCAGUVhXfw90W8jYy2MLDk5VMc10EV/bTKAk8Jxx96lmuVhs2dZUCx5LH+lVozaKk2onLaB4T03w/NPDptusMTuu8r3xWjrsiuc5y3fFOsLhC0jM6ru5yTjPNZerataXAYx3MR2gscOOg71q2on6Rg1CjT5G1cyb47Jo3HDKcg+lcw1s2mzzAHck0rTKx77iSf51rX2tWzvGEkVkI/1isCBVS+P2qwiKnJjJ5HoazbT2PJzqCrUeZPY47xXbGVNSmOFVbHp/wADFY3hywjm04FugnYYI9HrX8V6Nrmp86bJC8DxGKVHXnqCKyo7bxDpFkIptMSRVcvuQkE5NZOSsfFwi5RR6r8LWx4flG48XEgwO3NcD8Y4AtzfFyTi+tse+UrufhU8j+GphcxG3mMzuUP8JJzXA/Ge8VtQltBHKZWntZiQp2lQMHmpidE78uhzyeG0F3BdIgBiniKkDGCWHNfSWrkT6Dcxj7rQ9PXH/wCuvCbzxBpstoBb3Kh3mi/dkEEfMOle4XkrvpD5KnEB4PbIBqmm2RCba1PBtcjgTXdRQxgN5oIO3OflFdbo2lyaNp8VvKFG5pHIXoctkVh61LFH4kvIyoVw0bZ+qiu31yQKYCcAkE5H4UNWMKjucB4k8Pot6l1Axhnl35dCV71oeEIJIYrkz3ctwGCYVzkA4JOPyq74hRJIrPcM5Dgc9DxWnaaetloVhJGdsgiXluh+Zxk0m7j5lZHN6t8Rta8J6mLeAx3FjtJVGHIrf+HPjfxD8R766tlRbWKAAmQc4RhxXGePYXmltjGgEpyuxupGK774GaWdBkuU3fPPBHI+TwfvcUrm1NcxXn+JGneG9Ym0fVvOD2zbWLKdjcjniu38LeObXWIrzVLcp9kh/dIQMBQD8xrwf44WMh8cXUqMfMkw25fQ4ru/hb4du5PAlxBKFKgyZAPLk+3anz2NpQjsdlrnj621G1TS9LKS3U6N5koOViU55+uK8YvdKeC6uoYdr4z50jjLsT0UVzl3o95oOp3KWk8yOJQFEbHLHIOP5iuu1GHULTTWvIJQlzECWMihhIxIyTRJ3WhjN8jSMY+F7e3+zpJGFUSfMe4GOa19bt7CbwJoNpb7nk/tCS4kUnorfKM/lWZp+q6lqkyJPHDlJVi3oCM7s5Neh+JPB1jpPhJtTibz5nu1VkJ4UADAFQpJIqKu2kcToNoUZoHjUT2iuyg9Np4H5Vb0kgeEpze83M14J7l8YL54Tn0xV/Sp7VyokiMU5LWzODknd3A9hmrVxp66nfzQCUx24lHysm0bB0GO9RJ3Z1U3yrU9N/ZC1KMfFHXrKORmEuleb83qkyLj/wAfr62nTKGvkj4Dva6X8eNOtbNF2z6dOkpC42kAMAPyzX15KMoazvcb1ZyOnoLfxxcjp51ru/JlH9a6iuadSnji1I6NbSA/mP8ACulpskKKKKAPAv21rEXfwL1l+8MkEg/CVf6Gvyk+J0fmaRbP/cmx+YNfrj+1xAZ/gX4oAGdtvvI9gwNfkl8Qxv8AD+f7sqmt6exMjzGiiitiAooooAKKKKACvq/9j2UL4N1xeMi/B468xr/hXyhX0/8Asf3OdD8Rw8/JcxP+asP/AGWplsNH6ffs8SCT4YWmM5E0wP8A32f8a9Fryz9micS/DggHJS7kUj06H+teqHrXK9zQSiiikB4l47j2fGHTXP8AHZOv5MT/AFr0PSB+5WuB+JMfk/FXQJeR5lvMmfXBU/1rvtH5gWqewHyZ+3h4ak1nxV4Um+2JbRpYyqFZScnzASc/QivlZ/h5cTFmXUrUjsCSM19Yf8FCL+90aTwLdWk7wrKt7E5XuR5JH8zXyG/jrXLK2SQ3IYM2MtGCa66avBM5Kj940fD3g2TRNYS7u57doo9zFkfp8pr6Q+FVubb4b6X5aqSIc/UE5rwn4W+JtQ8W63JZagtvcWbwTsw8pQeEJ617x8Pi0PgfTExj9yoYAngU2iZbHYzPhI0Kj5urenFQufOuchMLtCkA8kGmO5YAYLEnqTTVmQ3TIARhSMg9/SrcdDgknuj5N+L95Na/EfVoYSixrKvy7Af4RVAaBFf/AA7u9SuY0M51CC3jZRtwC3PSt/4iWkUvxB1tnjJ/fcnPTAFWL2zF/wDCy1t4CYDNrUCKw7Hmp5EzspzdrHnkl3LY3c0cUYXbIy4DEcZ+tSrrl5AoZJJlA7LIa6htStLeSaIzpLIGZWL2w9fWrS3WnGPDrZSAjhnjK1DijbnMfStf1jUgqW9/dRShWfPmZxgZ5/KvoH4eaZPe+GdIvLpzcXbIkjSOeSc14zCwmguZdItLNpUgkbahIOAp3H8q+g/AsBj8GaYAhK/Z0G4Y44rOSsaJ3R2kd/cqUfbG7j5SeDxXmvxGnuPCvh/UNWS4CMjb8SLkfMwGPpzXcwxmOYqAxHB/GuB+Pkgm+G9+rKzMQgMnYYkBA/GtFsKTsjzDS/i1q+p3XlW8dncSlSwRCy5wM8dadZfHHUXtYZJdNjhWUbwpm54J5rmfhTpnmeKJWIAEdpIQPQ7TWRbaLbeJNIsJRfrbTRReVsZCRgMc80uUzjO6PTF+Os6vvawbaByUnB4rQX9oG0toUke1vIljyW2YOB615NcfDtjEVh1K1fIzgsVpbPw//Y+n3r3FxDLizkQbX3AsQRik4lKVz6Y0G2HiVrK8kjmWC6XzQ5OCARkZrZ1fw/bw2sz200jSRr90gHJz/KrHhWGO28O6OCSpS1jH1O0VqyG3YTE4OX49/Ws3uOVGD1Z5NrWvQaRceRdzCGUjIRxjI9aq23iTTruRh9ugQgZAZsZrh/2or19P8Z6UtrK0K/ZCcjuc1y+uaK//AAiXhS7jVp76eK7kyo5YqFwPfqa0SRj7KC2Pc4dRtpI/3d3bPj+7IKlimhnLYkiYrjkOK+ctHsNVu4ZfNt5UZPVCO1XNLsL651C1tmM0SzyBWbJGPeocWQqSPo6wtJrq4WOBN7u2wYPWruo6De6bHvngZUyMsTwOa3/gnpMdr8OPD8ssRkuxEGeZ+WJJOcmu4v7OPUYJYp4hJEWA5PXkUuW+xk6cUzI8MXSJokEfmoHEeNpbGDmtCV96JgqTnpkHNfMvjzxdqmifFLUNG0+4mgiWYJFGMFVJArO8KfEnxJc+LrWwuboSqt6IXVVxuUOFP0qk+VWN4wi9bn0+5ZRPtiBCgZ3GqFirvZo2Fzubgn0rUjmzZ3aHl8lQfYGuCku759ZS0gYxW627SM45y28jFQ9TWUTq9Pn2Qna21eRt685q+krhAMkk9BnFZOkjy7ZHGWbqSfetW2dnkTch6nk1JgywszMqAgfN3PapxIUZm25BB5P0qsqMGX90ehwTVm3eR4SrR4OCOalgyp4uUDwTrB6k2M3B6fcNfAUGteT03KT3zX6C+J4TL4P1VQoG6xmGT/uGvgF9LLH7gCiun7JrSFj8VzoRsuZYyMdGNX7b4k6jbMoj1GUEdPm6VlNo6huI8571Tn0ROSFIzUG1kdrafGbV7XH+nhsdm5zWra/tB6hAqrK8Eqg9xXkd3o+1DgH8DWbDY/NgjPPOaVrhZHvsP7RRwRLBG3PVCa67w58YzrujarcxiW0hs03NITuUsQQFwe+a+ZLfTgWG0YOODXtNhpCaJoOhaE2FkumOpXvtGnzKGrOUuVxjHds1gkk59hmoa9q+p+M4Ym1m5lWysSJItxAeVk4JH4gV0Hw3+B/ifwZr+rJrWoLdpqGiXKW4MhOxyAQevGOfxFYvgbTDqmr/AG11+e9vEznrtMg4/KvprxO6v4osdo+T+zZwADjjr/U104htbHPhMTUqVrtny/4B+G+s6PpWt+H7u+8681C1M1vclz+6ZSP8/jWh4STVtKvNPuJNRllitmexu7YsSrMv8XPc8V6Fbsttr+jzFdod3gbPoyHH8qwLmzEHinUbXhVu0WdB/wBNFG1h+gNcmGnzVpwfYMRiZ+yTe17HqfhaNbqKdGI2nB/A10H9kxSO4YjbtwM9q4z4bs95ZzFAZCuFbnkEcV2TpJHIS0cmRxW7VgoXULFqHToraP8AdgcnJ+tU9U8P2eoSxvcwRyHGMsvJBqxHPNEWLL8vYkUyW6JlUbRg9xVRNTnbn4Y6Rdyh/syjY427eOldvbaZFd6dPaPlR5ewMp5HvVSS6SONM4HoRVzS7pS0p5LYGRnvWhlP3Vc861H4Rlb0zRXrSSsQS0gyfQVW1PS77TVhiv2EwO7aw64r1xlWTlshmx07VxHxHXbNYnBHyt8340nsccndHlWtahcvcwIbJmggZiHRuWzjqK3NL8VJqlmbKS3kt2ijUKHH3vmY/wBac8IC8ng81GY0LAhdhHc96xRje6sYHjC9t5r62SWCVvLJbzEHTIrrvhhqYmvLiOC6KhLdQVkTngnNdT4T0a11LTiJYY5ArcswrX07w7p9rfLPBCiYBViON1UkejSV4o8H+Jt9NJ4vl81RuVRlR2GeK9Q8ATXSaTftFcxiJpMIu3lRtrZ1z4e6Zrl/JeS25aWTgsvU4rb8IeELTSrC6h3uQ5yB0xVciYTtB8zPE9C0B5vHktzdPvw7YyMD7o7Vq+KyIrC+jiVWAiY4Ptg13yeALuzupHgnjcl2bdIuTg8YrgPF1ldhL63jVDM26Nsnjb0OKlqxyznzSujmdHbzdEtblYQk8kheTHPO7A/IVEfiJqGuzajpE4iigicKFRf4gvWtTwdKbLSWsZrQqZZDIZSc9O1c7D4WvdK8WanqE1sy6bcOSs7EYBxxWUldG9GXNJlDS77ULnxZBZW0rDzEaQeYP4x3/Kup1Kw1K+yjXBe5ABDgkdv6VkJHJYeL9Iu7cK3kRsXAzlgfSuk0qfUrF7q8lsmE00roY5DwAV4A96k71rudX+yGt7e/F+0FwpmFjHdM10SfmLJtC/gK+6n5U18gfsmaNqEXxGmmlxHbfYprl4+h3syIOPxNfYDDCGhtPYm1jlrlSfGVhjtDJn6Yroaw9vmeM4v+mdq5/VR/WtykAUUUUAeQ/tVSGP4G+LSOpsZF/OvyJ8e8eHZP99f51+s37YF4tn8DPEmc/vIVjH1Z1Ffkx8Qzs8PkH+KVQP1P9K2p7EyPMqKKK3ICiiigAooooAK+if2P7vF34ntS/wB9LeUIT6GQE/8Ajwr52r2r9k6+Nv8AEa8t93yXGnSDb6sroQfy3fnUy2Gj9T/2V73zPCmrWpbJiu94HoGQf1Br2o9a+ef2VbzZfa9alvvRxSKv0LAn+VfQzda5XuaISiiikB5F8ZYfs3iXwvfdAty0JP8AvLn/ANkrsNDbMArn/jvZM/hy0vkzmyu4puPTOw/o/wCla3hm4E1pE4PDqCPyqugHgv7e/h2XWfAPhm7hj3vbai0ZPoHiJ/8AaYr4PvdBv3t5cxuEQZ5HWv0j/bK0eXV/2c/E0luXW6sTBeROhwV2yqGP/fBcfjX5c3Wva3IqILqVk6HaeCPeuqk/dsclVWlc9H+B7C31zUAQd8Vjct9P3Zr6L8JS/Z/C2nBSyr5KKRk88V83/AeNzceJLlzkppNxlj6kV9KeGIidDsDkHEMZU/8AARW5hJOxtrM7hPmbcR0OeP0qZGH2gjIL4A6//WqGOc7wzE5xg8mlScJcllJLEgEc8UGKasfOvjTTZdQ8b62/IImO5vbFaTaf9m8EeGrQkFpfEMOW6fwtXCfE34jyWvjPWobGHa3nPGXfknsa6zTr2fUPh94Akmcm5k1syFvXCPQa04uxyupaPML+4yu9POcll69TVaewdLPzADsZgM9xWRpHxMeG8khv18yOSc/vF4KjJr0GW407XbGNtPdJRI4RgOoNBLTT1F+HlkY7DW5scpptz/KvoXwZ5dr4Z00lWwIEHJznABrxjw3YfYvDevn7r/2dPkEfSvZfDV1HBoFigduIIxsOeOBzWU3qdlN3R0DsgDD5l3c7h3rgPjbapP8ADrURufJePGO/zjiuz+3hXAeRmcA81wHx41xdM+HV3OWZiJYAqD13c0RHP4WeW/CqzeLXNSl2MoWymGW9dprzy0ubi00238uV0TyVJYHHJFd18JvE7+INS19Y4/JC6dK4b/gBya57QoLfVNEt4C8f2pLeM7CeT8oNXdHFG6RkXmp3y2zyJO/yp3PNdDoccmraBqkl5iZY9OklXco4fHB4rL1rTBDFIrFWdoiSB9K7Hwtpy23w/wBZkwSTpvUdulZyN4TS0PozQIs6PYCRuRAmACOuBWkkFs0YGSsgbO4nI+lUtHITTbMF1D+Uo578Cr6QIFJwC2c5FYrVnYndHyt+1YinxtpmOGW0ztHb5qd4lAg8G+DriTdmy069udgbH9wDp9ai/avlJ8f6ciDav2MZx65qbxsceBtAXHA0G9OT3+eOtjBpmL4Q8SvrtvM7CeIRkcRzHnj3rf0cPreq2Vmsl5C80hVZN4bZgdcVzXwn04z6RdS4480L+lem+B9LFt4ksnP8LPgjqKDBTadj3z4U/ufh5oQSV8/Z0++OTjjJrp5Z2eI/Ornd0rm/hu2fAOhEZTNqhA74xxXQBAWLbsYI49aNjGVz5P8AF8az/tC3Cbxta7QZ7fdFVvCMCJ4/ndlhbZqUmHdirBRKcn06g1Z8RLv/AGibjOQfto4H+7UGgSs3irU5htBiF05U84PnNUy1iaQ6H1JPrGlwWJhhu0eXLM20Z6mua0O5gu7m6eLcWjUjhecbqwvhE11rGnPfMEeIFlYMvQ5rq7C28m+vdhAB4zWUIto6al7FiyZhEny5J4YgdQK04Z9svJyoHFZ1rCZIlyQVHpWjCgC4CgY9RTOe5YhuRKEYZLYPFSF2ZTyWJGeccVDAgQphlU89Km2hVzGcKFPJP6UmTJ6EuryFvCmoKozm0k6/7pr4iFkSWBwwzxX2tqz48MagAQd1tJzn/ZNfDenTNJervZ9uTkDNFafIkKFRx0JWtCrn29Khns8EHYOec5rceISR70Vg3b2PfNVWhYSNH8/zcgHoPaslJM6bto5q9tt0UmEHIrBgtQAM9eeK7a/twqlcMc5XOK5+2td3Pc8VSVwTaNPwVoQ1bxDp9u4zGZVZyB0UHJr1a80mw1ObXtVTUz5dwVs48R/6pG4wM/7IP51y3gCIabp+r6qRh4bcxox7MeP61ftUWDwjYWu0k3V280it/EI1wP1NZUYyq1nJPY2xFRUqVrbnQ+Hhp2k6lpvlTPcwRzpk7NuCvSvXb/xTYap4oi8iOZfs+mTsySrzj2I4ryPw/p1tdataQvApiZ1Zo+cHkCu+8S6bZaF48t49Nh+zRvoF0+wMcbgQM/8Aj36VnVjVcdysudNzdkcdN4i0/UW01ra7RZobqOQK4IJwcEVZ8WJC+s2d1bzR+Za3TCRScZVhz2ry+x1KFdQtkikkWVZo8jecfeGa9S0/R/7bXxnLLuNxbzoYGU8KNgP+NclKNWniovujorQpTpTTWzNXTfE9l4H1y+U3atYzos2+P5gp7jArYj+NXh+6Kn+1Iem5ck8/pXJ+J/DtnaWfhy9soFSa6BSUAf6xiO9eRJ4S2RzqLvbKDynHyGvWcXGVjii0o6H1do/jWy8TIVsJFvE6M0XRT6Gkn1+xtJzHcSJC44CswzXnvwK02OxstUQoyN5ynGMA/L1/Gs74z6NHqOpStlv3VgWQgng7/WqLuesR6vZyYQTRtno27OK1dHuLVTIfMGSPvE8E9q+RbzT5ra0LxX08SKp/1cjZr6d8NWscvhcxS5lZrZWyx5J2dfrnmri7Mym7o622nw+flPHUMDXG/EpzMljg9N1eDXM+v2tzcxRavciNVDAM3TOa9A+CGp6hq13fvrFz9vjtyiRq4zsBXpVN3MHDQkZskDdT3VCB83OawviVq954f8UNHZCJbSQZVHXnJGaX4fa7feJfEMVle28KwEuCy53fKF/nms5IlUFLY9V8DoJNOkj52FznHcYrqktEQKPLIUDoD2rybxz4xufhtqMNvZWxmt7nDZzyp9P0pnw++McvjHXxphtJIX2GQux4wDiqTOyEeVWPYIXEYIO8dgav6eqOH5J+leU+LvjBZeCdcj06+ikBkj8xHQZBGf510Hw6+JNl43lvUsPM2wICxZcYJ5Aqoys7GVVXR3ZjVWOdwz0xXjfiOJv7cvgM8yHBNdHcfG/w/Y3c1rPdGKeFtrqw6Y61y3ibUFa2bxApDaXPJ8s49+hoqK+xyKLMy4jeFAUHfHy1S1XXpLuwi0tri3/dnfJGfvHB6UyLXINTkW3s5FmuX+6itnt1rkLbS/sPxAPnnMnmncH7nYDmuVxdkbYeL5mzqbGSDQrsXl5cJHcSjESMuTj0Fa0usRXMUj3F0wmmm82CID5VIHU1x/j+/U3dkIkXcGwTn7o9a6axiFhGLktvPUg9ANvSobVz0Enc95/ZQtf7S8XeItYSZp4EsobZWxgAsxY/j8tfTUvCV4b+yHo89l4F1a/uV2veagfLx0MSxpt/Vnr3KY/LT9Cmc5YL53ii/lzxDAseP945/wDZa2ayvD6+ZNqlx2ecIP8AgI/+yrVoEFFFBOBQB85ftx3/ANn+C17DuANxcQR4JHP7wN/Svy0+KJ2aRar6z5x9FP8AjX6Mft/6uE8NaBpwPM14ZSPZUI/m1fm78WZiJtOhB4AdyPyA/rW8NiJHn9FFFbEhRRRQAUUUUAFd98CNZGifFjw9KzlI5pzbN058xSgH/fRWuBq1pWoSaRqlnfQ/661mSZP95WBH6ih6gfrR+z3qf9m/Ee2jJwt3DJAR6nAYf+g19ZP1r4a8Aa+lh4g0LWIZB5QlimD9ijYz/wCOk19xpIJYkdTkMAQRXJI0QUUUVIzmviNpL614O1S1jXdK8DhB/tY4/XFcf8NtTF/oFjJnkIFIPYjivUbmPzoHQ9xXjfgqP+w9d1nRmOBb3JkjB/uP8w/QgfhTQHouu6HbeKPDep6PexLNa39tJbSRsMhlZSD/ADr89x4K0WzW6tW0GHAdo2AgYEMDg/rX6LWcmVU+teG/EHw+mk+M7w+SBFc/6RH6Hd1/XNdeGau0zzsdJ04qaPlWLRoNA0zU7bR9HhtZr63a2eQo33T6V6l4Y0K+l0CyIjC7EVT0HIGK7k2sDRFRGobI5IHNPdvsUHl7Qqbh8vp712cp4/1qTRzsvhzUIJlzEjblGQCODVafSLu0glkkhOwcDaQSTXXxX5mnI35I6A4p7TlomVgrbuCpAwRRyiWIZ8e6r8MtN8Saxd38thqkUs1wzkxqGVjnt+VaGuaHeWMPhfTtO0jUXs9MvWnld0HClSvH519KXPgTS2wy25CsS2EO3k1lSeBrezmLqbhTgqEMhIIpcqOuGLstj5Yn+A2nyszrdaokjEkBrPIBP/666DQ/g7/wjsCvBq9xGWYOT9lPUDpX0a3haCSIMHmVf7wkOaiuPBCsVKXE6hecCQ80+UcsUpaWPH4NKA8P6yU1I3DTWjxJG0DI24n9a9b0KxWTSLHlWjWFAQnXcAKLvwNbMylZ5lXuC+a3dJsk020WFImIXuzHmolTTKjiuVWKUlqxZjhWfB6kcc15r8edIbWfALWYaC3d5oCs0xwpO7kZFeykxTD7hBZulUfEPhy18SWkcMuEETBgpAIJB4JFHsl3K+u30aPk34aeG28Gv4gnv72z8qfTpYo/LlyQxXpXmcml39w1pcaa6o628a7t+05C819syeBQHWJPK27CCxgUj+VQ2fw/tLWRmFvbku2Npt1weOo4qowSKeKgfH9tcXAsrn7a6C4KlNuevHXNekeH9WtD8PtUgNzH572IiRCwyTuUAV77cfDO0nG4WNi0vUs1stV4vhFYPgPZWMW85B8gcYx/UUnTTJ+sRRv6faRCzsztOPLUkjJzwKuNaxojMMsGOM9hWtYadFa2kEHDiNAoYDHTpU4hi3RJGvy7yWOfasfZNamn1yn2Pjn9prRLy88fWn2e3MiJagbsjjmq/jWVrjRNI0yEo08eh3KGMMM5Z04+uAfyr6V8X/DPSvEupC8nj2z4KE4yMdqwn+BOkSyA5i3qpAZoxnB6jNLlYnjIPoeCfCe7tdD8PXMGoSCGV5tyhucivRPC2q2NxrtsttOjvtkbk4AwpPWuuk+BGnsm7y4BhcgiPrmq5+BdgrLsSEDocbhx+f1pqLMfbU3K56N8NbnHgLw/tO0C0iGDzjiuknmZQ7MQPm6gVh+FtGbRNGgsWZZIoeFOMfKOgrcMabc7VwDnaD1FNxuKWJhc+UfEET/8NCzyqSCL3dnHB+StX4XacuueLtThYbo5ZJ0OemDM/T9PzrtvF3wZbxD4mudTF3IpmkMqbH27DjBxSeEPhFf+C7qC4g1BvJSQyyLu++TknNS46Fxrx0Oh+GmnXulw6ppZDQwROCpI4IJ9a6HTomW/uwVBUL1J71ifCK7uZ/AUVzdXD3FzJczgyOckgSHA/AVrW1xIdXm8sKY9x37xnPHGKIwtAwni26rj0L9qhVVGQ43HLDsKtxyrFuOcbR0qrY2aw2+EGTuJYjuasxWahixwSV6GsYxuarEpLUfgk7gFIQgZ9c1NKhEZ4yvTI7mmIcgjIwxHFTgqpJkfdjIAqSHXhJC3UIk0iePIVXhdWzwACDXzV46+Hx0XSH1DTpLeV7UiVkQg7gRX0rqm2TQrvC4Q27gtjp8p5r5q0ppLbSPEVrsZ47i3SZp2OdrLgBfxHNZYh+6jvoxSpuo+h55FquoNLk22zDKFA7gZzUa6jqAgdTbISCcE9Qu7Nb6W+bqMYzl6hez2sTjoa8SU5KVrlxzJKCfLqZUSXN684eMQJsJ3+nuPcVi2lnICUkZFlTGcH8q9o8B+AdP8YWky3yy4hJKeU+081l3Pwg0m2uJwHuArctl8ng13UnPkuehGUKyUmtzHWCWz8DQRL5Ye7nVjuPVQSTWvemOO10ZQV2wWO5xnBBdsk/limeL9NsDZ2cNusstpawhwqNgtI7bRz+FdMPDOgtbalq2q+clra4tF8p/4EAUDH1zzXThXONKc11MsVCEqkYFTw6sltrkdxNLAsEfl5wefmYAfjXonjxFHja0mGF/4kN2OR/tJWd4D+GXh3XtT1COSO4ksrMxvbgSdRjcMnuK3fGtq974jgljGHfSruJUHc/L/APWq9eS7KwUIQnp5nzZZaNt1Zn43ebEwJ7ZIr3X4fxsus+Kovl2u0QPvmIV51a2EtsVe70uZ2baPlP3dvQ16F4EtLpvE/iHELLHIYXR+zDYB/Soiv9oh6EOcXTqPzMrxVftYeHNAlIPmWskjDPfYc15B5H9oareSliPMMch4/vjJ/rXsmuaWbyG0inc+Xb3cylMH+IdPauA0bRHisppWQyByyAqvQK3yj8uK66sWqzSOSlUU6asewfDuFbYXiIq/ci/9BrnfjCsoN86lQRprEEH/AGq3PAE5uZ7/AMuJwoVFG4Yzgdao/E+2M1rOhH72axaNFA5JLinyt9C3O61Z494D0+4vrpftGXjMEhIY8Hjivo/SWKeHoVCAEwLk+2014r4X0250i6LXJDQJC6KEU5LEYr2PTJJT4et2WMlTbjPHI4x/WhQYnJNbnh/iO3mm8Q3KQthPIUn68ivR/hLpo063vjwGkaIkjv8AJ1rhrqeRtamkNpI0TQBQ4Q8tk13fw61A3U98fKeJSIgqMuDkKc01F3Jk423Od+MURn1WzG0OS4x/3yaX4Uactj4ggum+V3LLgnpxz/Kn/FB2XXtPAikcIyu5VScAg1Z+H19HPrNtCkbq6M7NvQjiokmaQkklqSfHJPtMukEH5t2AV9axPg/ozWfiiO9fIciSPB6Yro/i+yC50kNGzNvB+QZwB61V+G9/bXWu28URO5fMLBlxjOMGklI0UknuUvjtbxN4g0ydoUuAYypVvSuu/Z8tfKstUlSBIhL5JUeg21zvxnghm1OwVm2sEzx+Ndd8FLiE6XeRowOwRDA9lq0mmjKpJPQ8p8d6fat481NGhV7mWY7cfd5r2DUdKjf4Nw20kShVsxlF6ZGa808YJEnxLn3xj5JRlz06E161qTp/wrQuhBBs88dK0lq7HM5e9ZHh/wAKtKiTxHBciIrFGhTzc85I6V0nj+ytLC/uNRhUm7GAD6npT/htJCbZFwvm+ZnAPXis7xb4luB8SW0CS3iFo9sLkyEfMW/wrBxfU7qU1ybHPeI7J7qysp5IxHIZcFmPDGuv0K4t7nSpYi4mYZLOOhOOn4Vh/EoLZeF7KVMZF0vT6Vr/AAItZfEXizRdAZAy3U6komCdmSXY/RQTXPNWZqm7XPvL4RaKug/Dfw/ahdrG1SVxjHzONx/nj8K6XUpfJtpH6bVJq1FGsUaqoCqoAAA4ArI8QlpLYW6ffncIMe5pooi0OD7PpEGfvS5mJ9dxyP0xV2nMqxgIowiAKAOwFNoAKRzhDS1Bey+Vbu3oDQB8Fft2eIE1Lx/pGmIxP2K1aRx2BduP0T9a+B/ihcibxP5YOfJhRCPQnLfyIr6q/aF8Qf8ACT/F7xFdK5eKKf7OhPog2n9Qa+OfEt7/AGj4g1C4yCHmbaR3UHA/QCumCsjNmbRRRWggooooAKKKKACiiigD7m/Z38RnxH8J9GZyPOslNi+O3lnC/wDjmyv0S+F2uDxB4E0m6Lb5BEI5D/tLwf5V+Tf7HfihEm13w9I2Gk23sIJHOPkf8fufka/Rv9mjxN5lpqGhyud0bfaIgf7p4YD8QD+Nc80Wme50UUVkUFeUePLT/hH/AB1puqjCwXi/ZZT0+bllP5Z/KvV65T4leHm8QeGbhIgDdQ4mhOMnevIA+vI/GhAW9Lm3xDmuW+LOjpPptvqvO60OxwBnKsRj8j/Op/A2tjVdJtpsncVAcHqGHUV1t7YR6tp1xZzf6udChI6jI61pCXJNMxr0/bU3DufORSLY7fMc9CAflqKdUP3iX54JVqu6ho7aZeXFtKZFlhkMZUkgEg9fpVN5di7CuWyBgFuK9d2eqPkXFrQd5afaS20qAucBTzimtC8iM0QJ3fMVOcrUMitNL8rKFP8AGXYfhUCvNFKITtQOSAVlbLYpDiu5d+0TBEEqoP7pG7movNNwkrSZ25xhQxIpI7aRI41ydwAzmZvWgW80Ich2G5uCJm5pMu5YxbLa4MjAsRztP+FVJbyKKVysgYKCDuyOg+lTFXaPG+RpB/B5pGPeqs8d20qMHfvktOf5YpiauTJfQtFHuMZ3kYyx6flU2AiNIGB2/wAOen0rO8l4IxvllHP3Vkzz7cVZiNyWJ+0SuMYy8nX9KTQ7IfKRsGXRWY5zvFPjubeLPmOGwMAlx1qJondctJNgHu4O39KY8O6UoJnDk5BJHP6Ux8t+pea6XcqIwkyMkqwORT4LiKOOPeFJJO0s4rOAulmQtI/BIypHA/Kla3Z7aRmuZSqn7oAPXv0pk8ltjQlvVa5IRw3HTcOtNk1Av2GcbWyQcZqrbw7Wkf7VIdx4+VfTp0pfs00jFTI43YbC7ckjp2pFONjQjLBVO9TxgYxUlvA8ZXmPgk8kdTWasNwu8+ZIyN6BBj6VK63ciKR5pUjGGVPl9+lF2TcmmDoWB2sjHqPX0pYI/NfMmBt9u9QJDcKh3+aFXsyoc+9LJHMIP3cjbs9Ai80c1hpXLOwLI+7PI4X0FRzRkNEDGFcYyuKkht3aH59+/uxVaSa3cAASNI6/xFVyfapcri1Hq6sWHkA4OMgcVG1uwBwm0+4pIFeEbdhOTnAC094pZGb5zGPTaDWWwrX3ICq4AIPA7Cq2qIU06ZguMRMFz34q+kbCI5YA9iFFV7mJZoNxUHIOSyjpgik1cqLSauecfAjUX1L4bJ50ZjMF9cRBm43qHOCPzrrNCQ3F/qOFDBJQA3YVU8LaNb+GtGfSowRFHI8o57sckU3wmW+063DvxIJ2baeeCARTXw2CcU5uSOotybZChUjDNmlUeZICCQOnFRGJpCPmIC9SQOaUQyRspSUAHnAUVyJtOxOjJhES4wpOD6VK8YUNujPJB6VAszIAwy/OCcDip7eRnDjcSeoyBWistTbl0Ov0vTlv/BmoRNFhXimXdt5GVNfL6W1lp3hHxNDDJJNLIsTsJF5BBC8flXpXi/4s+IfBly1jplqlxbtFvYPGGznrXjV/44abTZ7GLQ1gW9zuuhLkqA2SuPY8Vw4iopR0PWjzRpW6HPIqiWJicfMKiliJBbOFJzmpoo0ndQ6nBIAxSSRiJHUFjg9D2FeJPWZ4cX7j9T1P4LJi2vjgMABWD458QSadqcGmWttI15dg/Pt+VUB5OfX/ABrjdD+KmreC9VvNP07T7a5jeASPJMSCD+H41o+E/iVq3ivUp1v7C1jSN05jyepz1PsP1r0Yz5aNj6vB8qjGVzpdH08LE0vkJMkMyo4Y8hY1yf1zV+20G/174Wa3CLdIZ51LReaeW/iJ/nXAeGfiNfahpOvRtZwpZQxSy+eGO8lmwB7ZzWnoPxu1Ww0u3hh0i2a0EOB5rscYHQn1PNd+lPDR8zHl58VKaex6T+zvrzQXFzot1DNLfyBGaYJlCAuCN1eh/ELS4dJ8c6HHFgbtPuHK9/vKP8/SvCvCXxo1PwbZ3P2PQYLpHcTFmcgjJ+6K9CtviLe/EnxvaXl1Zix+yWEkCxrnncynJrOrUXLyno4OCcm79GdHNYxTWkjvCnCMfuj0qLww6LpsEkSAMcDI9K047cywOqquSjAANjsaxfDG6TR4MBQOhwfet5JKtTZ8973sqnqUorfzLnxJA0Y3BhIoIzg4/wDrVV8LabBDNe2bQqx+0uwDAfdkVZF/TIrTtw6eLrmNyB9ogU43dcHBrI0WSWLxRfZB2GzhZQx43xyNG5H4FK7q6UKyfkc2Hm+Ro7K2t4dPTEVuIyeCQMZpt1BBdEGa1VwBjJA4qzJDJHtLMrKADz1pkp3jGDj1IrVNWM5ylfczU0XT5gc26g5HOK1LS2ijjeJEChOAMdR6UxYCkYONyg9qtWo3SfLG5LcdOlK6M05dyg+hWCow+zI2RnCgcGn6bpdpat5kcIjkwByvWt2CwXe2YmzjkionstsmRDKfcU7oPefUyrrR7S5kMk9ssjEY3Fahg0CytVWeK0AlDH5sY4rWuLOaRgUifb6kGmiwuVLMUcg9Bg0KzY059zJvNJs9UdXuLTeyAgNjpUVh4Y0uyu0nhthHIOA3T1raTS7ty2InXA7qaeukzgIWhfIOfuHmpdrlKVS5ial4Y07VplkurdXdOAT6VLoPhqw0KaRrOLy94+ZR0NbJ0a7aPebaUHPQIadB4e1GQlltpvxXFOyY7zZzWp+BNO1K4knmthvkO5iOppIrbT/Kk8O7G8uOIglugHXGa7WfQNTFsWNtIAg3FiOw5rzO4srq3tpLpGkD3U8dwQ3XG7GPyFU4pas0ownOTY+w8J6Npk6TQKkUi98kZ/SuG8ZeDbbU/ibDrqXqxAWvkeTxg17bb+HdV1CATQ20IhPQ856dK8o+KVk2g+NtPW+0WOa4nt9sc4kZV69MDvXLV91bnr4dxehzHxE8KJrXhwWiahFAyTK29mGBivW/2I/hKdO1zU/FFxdR3cdrD9ihMeCPMbBZs56hcDH+39K8k8eWttb+GGF3oTXiyvHthiuX3E5xxgda+6vgn8O7T4Y/DfSNEtbYWriPz7hNxY+c/wAzgseTg8ZPYCvOaUnc9STilaKO4PyoaxnH2rWA38FspbP+0eB/X8q1bqUQxMx4CisyyjMdr5jD95OfMP07fp/OmZExOTSUUUAKOtcj8UPEsfhPwZq2pyEBba3eTn2HT8660nAr5l/bX8ZDS/A0GjRvibUpgpAbB2L8zHHp0H400rsD4I8Za3JDYatq07Bp3EkzN03SMSf5mvm6vYfjNqQtdFtbFTh7mXcR/sqP8Sv5V49XVEzYUUUVQgooooAKKKKACiiigDqvhb4sPgnx/ourF9kEU6pOckAxN8r5x1wpJ+oFfph8LfEn/CNeNdNvN+IJHEMhHQo3Gfzwfwr8pa+6/wBn/wAb/wDCbfDbTpJXDX1iBZXAzkkoAFY/Vdp+uazmho/TaNxIgYHIIzmlrhPg14tHinwZamR913ajyJs9SQOD+Iwa7uuY0CkkQSIVPQilooA8mt4D4R8cXdgVKWd8ftFuR0DE/Mv5549CK9FsZvMjU1ifEjw7JrGji5tEzqFm3nQlR8xI6qPqOPyqLwfrqavpsFwrA71G4ehp7gYHxT8IXV7eRalYR+YZQI519CPut/T8BXDHwhq7W7KYPm6lvWvoFo1uYWjflWGK5i6ga0kkjYDKnr6+9d9CpePK+h5dfCxcufueQwfD/VPPSQRBERTnJ4JzU0ngnUJgNiKrqGwW7GvUmcoo54NKCDjkE10cxzrD0+rPNT4L1GLafID8feB9uaa3g3V3nUiFdnUKTXp0GPLGfenF+DjHFHMH1emeaJ4I1NFkJhC7udwPWqbeAdUilRliBPXk9DXqauWVtxGMVKCueozjrRzEvDU+p5d/wg+rgYKxk5yKl/4QW/BDFE3dwDxXpUk3y9RUTudnGOtLmK+q0+h5y/gDUCCg2srNnGamTwLqiBsogJ4GcV6HuG8cgEntT/O569PWnzE/VoHnS+Br4bcgFz154obwPftkfIuTivSVkVtpyOSaY4AHUcmjmD6tDueZDwHqc6hC8a7SeBVtvh7eom4bNw7k9K9EDBXbpzTnl2oeQcjpRzGkcLCx53H4BvQwy8eCOcmlfwPqbSKqTQqDxknrXoAfLAHH0p2VynTOelHMH1OB5/H8Pb4ksbmHHqamPw+u3kAF3CMDjg13BIDdgPSmmZUZuRxUSd9SlhaaOLTwHehmU3MJBHUA8Ur/AA9uzKojvYlJ6kg12izkc5HI9aXze+R+dK41hab6HEN8Orny9xvU3Z6haa3w5nwcXqBj7ZruDOB3HBqN5wS/K569altg8HTOPHw+kRNpvF56nbWbr3go6do13cNeGQIm7aF966vVPF+kaLJ5d/qNvayEZCSyAEg+lZPiPxBY3vhe8a3vIZRJGURlcHccngVKmtiamEjGm2keTzpFBbyPhmZ/mBp/wa0E674q8TJdTeSyT+YpC9VwBVq6sZbuwJjI3JjJz0rzXxr8RNS+GEV5c2X7qe+/cE9yCAdx9+DUznyIww1OFSGq1PqKb4dWKg7btmwPmGKrD4aWztuF46gr8vHWvj/wx+2D4g8OyQW15m8tiy7mcfNz717b4Q/ao0vX/ISaMW4jDNPk9FGcbfrXDGtB7s6/qkHrynp6fDiAJgXrdR0FEPw5TBP2sjaeeO1R+Efir4e8WWCy2mpQoQMvHKwUqa6iG4iukE0Fwmx+jBuG5rpU01uafVoW2Z5h48+AMuq219fw6oVVbJgQQQflBPHpXxTZTTXWrKbi52eWgIRG+Utnlcevc/Wv0w1ZyNBvVY43W0i9e5U1+Y0XhC2sNVeSK9fzUlLAFSRya5a1HS66mVShUatA6uIbbmPpjfkAVFIM7885z/WsiYXdrF5iXLzSD7oKcE01LstGFa5kWfA3JjpmvMeHk5XOeOXz5eVlSKwh1X4gCzaUxSyxRJG2cc7jmvVtT+F1n4BtNUFnczTNLgKX5LPIoUD9TXlkNrFb6qmqxyOby3wY2btjkfrXoniXxXql7pdm803nXT3cJ3YxnYm4/wAxWzjaKi+p69CgqcNRw+EVhoVrHpdvdTsdZmSCUk/dAyzEfjXTyfs7aeui7P7VmW2t4zIFHqATXMal42vY5dDvZXCypJLKMAdOldBZ/F++urOS0kMTJLE6EgAH7te1Wpx5YRfQ86lBPnmzT8H/ALPX/CZ6DaX76zNbJO28QqvTnHJ9MCu6h+HFv8O/H8Gmi7a8iOnRyGRxyN0pBH5AVqfCTxfpcnhDSLdLuJJIVWOSN2AYNmm/EPxH5PxQnnG2YQ6UrHB7q5P9a4akIq8me5ltO8mrdD0ldB0iCeJpUUQMOWJxiuP+Edpp2p6LeK8STPDduqAnooZv8K5Xw78YbLWnW11RPssLHzGk3cDHQVW+GfxE0zwxBqU0z77Se/nELoM4AckfzqKldOcHEj6vGCkmd14ostO0v4g+G5HtU8m6SS3ZF7ngg1m65pdnpPjawsYrZHWS8mhY9wlxAHT8A8WK4j4hfFfTtf1TQmgSQLazMzkcHaRzisvxd8UtQe+fVLeGGN4PszoSDuKRsdrH3OSDXp4uXLGM2eHSjGNSUZddT6Z0/RtMlsoZWtIiZIwx3DvS2mmaddRyL9jj3K2MFa+eD8bvFKQQwWRsiCMKHQ5AJ7c9a5K/+NHxEgurq2tXibY2Nxbbyef5GojXi3y9TpdOEtkfXEVpYJI8ItYlxyfkq5aWljGpIhhBHH3RXxJb/En4n3+r2wutViitXcCTyWyxGa9SufjrqlpJMFit8KwUsSckjjP6UKunPkNVSVr2PoaUoz/6OkLkMFxtGD61YdYIR8qpzkZ2jk18peF/izrfhhdSAuI7hbu7kucy5Plhuw9qs33xq1/VEKtqEdu38IijHFbcyYnTit0fTjtC4RXdAz8D5R1qpcMVtrkqygp04Ga+aV+L2tRmLdfeY8bZBKjAp9z8bNYuHxHdHKnkBR+lXGaW5SgnsfTouPPijlEiKCvQgU9Jgk0YMiBQMngV8qXnxf1eWMbrp09cHGaqn4j6veoJEu5eTjcJSFz0BqXJb3J9lzOx9aSXqpOjLOoRjtA45NQxXrNcuWnUxg427h1r5Xlt/EmqW6P9qaYA7goue/rVGdvEcMzytcXIJ6ssxOfepVRXNPqrWp9T+MNSax0C6aKXLiNgFB65GBXhfiS6itLXT0eZTlIVbDcAg81xo1DxFJIjG6mm2kMEdzhsEcdfetH4hQzRWoVFLY/eEjnYH5H6kior1E4rUdCnaUj0Xw74htiNOinvWjiu2chklwqLg7SfyrhPjvqNxb+IPDC6LML+P959oZiH2c/Kc9qxdMENraWFpdzLDEEKrNJHkEg/pW9Boekaxdx2Nlq1vNfzOIoItmdxbGP1rDENtfCGHStZno/wH8EzeLtZstVvyHtdOYTOhUFXlB+Rc9sH5vwHrX1GBha5f4a+DV8D+ELDTG8trpEDXMsYwrykfMR7dh7AV080gjjJPQVywioo6mZ2of6TNHbj7pO5/ZR1/wA+9JI+9ye3YCiPKo8rf6yb9F7UytBBRRRQBFdSiGFmPQDNfnZ+0/43PjP4m3UUbh7PTR9mj28gt1c5784H4V9rfGzx5F4C8C6lqLMBKsZWFc43OeFH51+YPjXxC2k6RqWrzt5k+Gky5+/Ix4/MmtIIls8K+KOuDWfFlwqNugtAIEweCR94/mSPwFclSu7SOzuxZmOSzHJJ9aSukgKKKKACiiigAooooAKKKKACvZv2WvHB8M+P/wCyp5dtjrCiDaegmBzGf1Zf+Be1eM0+3uJLWeOaJzHLGwdHXqrA5BpNXA/Xr4G+Mf8AhGvFYtJ5Ctnf4jIJ4V/4T/T8a+pVYMuR0NfnF8IvH6/EDwVp2sI4W9UCO5VeCky9T7Z6j6190fCbxkvjDwrBK7A3cI8qZf8AaA6/j1rmkrGiZ2tFFFQMR1DqVPQ15je2jeCPFZx8ul6k5ZfSOXqR9D1/P0r0+snxRoEXiPR57SQ7WYZSQdUYchh9DQgJLC4EqDmqviWyeexa4gXdNEMlR/EveuZ8IazNFI+mX48u/tTsdSMbh2Ye2K7mCUOo75qk3F3QmlJWZ5pJrChQx9OlVV8RYPVcqCxBrgf2hvD2v+Db863pl7MNFunw0aci3kPY57HnHvx6V4dN4x1WRVU6rMN3BIODXbGomczhY+roPFK3NnHMuBvB70weK0VRll+dgowc9q+R5dWvpIfJOrTKoxgmQ84qK11C5jcOuqSh1O5f3jYodRdCeU+tNQ8aQ2ExhkmiD8fxCnHxhBEC73MKhR/fFfJTXrzySzy3rSySctvJz+FQNqEild0szE5yAxqfaXL5V2PsIeLLWWNXS6hZSM53VEPGVqyPm5hAU8neK+SY9WkRTiWVR3DMc1E2pzMSVkkIPuTmnexXKkfWN58Q7OyYN58UihgCFbmkHxKsJwSsqAjtmvkue9uiQRI6sDnvQNQvCQUnckjJIBoUrk8qPqyf4o2MDIq3MbH0BpB8UYJpNsboSBnJYc18pC8vGcDcxfvjNOU3wAYC4wR1AOKHLlEoI+rG+JIcFg6A+hNZz/FeOGXbKD9VPFfNEF5ey/IssrY7F8Yp8st4CFZnBP8At5zS5tSlFI+m1+LWnuQ7S4dOQM07/hcWnLhnlC+/vXzCsN+zZMchXruBrb07wprmsRhrewuHiyCXYEKPxNVdhZH0MPjBpzRhmuFA6kAVnSfGW0VnHLg9MHtXn3h/4G+IdThllv5U0+ADjPzMx9Pyq9c/A2GzupI31kviISHjAGe2azlNoaVzqbj40W4Q7I3Zx0XI6VXHxpjcn/R5MY4O4V4h4isrTR7/AOxpdFpV53BuDWX9r8qdI5I5TCCCXU9Pes/bWNlRvqfQD/G6KIMGt5M5HGafH8b7Ix4MMhc9RmuG8JaD4Y1qaA3VxdGJyCxU4J6cV6JJ8BtAvn86y+2QLJyuHz2960VTn2JlDl3PCfjBH/wsPxXbanb3DRxpbrGY2OOQaraDLqtlBotg7l4bWUliW++S2f5V9AJ+zjpF8riHVLoNHwQWX5fY1Qvf2YVtry0urbxEoWNxiKcfeJ7cfjUOlK/MHtFbl6HKza6W0iRFDI8soDYOOlcD8XrWHxJbQQW7CaW2dGYA/MARg5rtvE/wo+ItrdyRQ6dC1uDvjnjcHIHt71wj/Dbx7bXr3E+iSXAl482P+ILzWc02veM6cYx2OTg8P28UaRTaeshUYJKg9qtwaRbLF+6s/K4IOB1rsYvDWpM8UbaZdRzv1UrnPtRPol7pbqLrS7qIEbt0kZC49a85YJPU9FYqSVkcpa2os5tsVuYvl6rxXRaT4r8SNDBZ2Ml3MI3CrDCSTnNXtF061uZ/9OZreAZIyQC1egeH/HOieELmOCw04Rq6KHdAGkZuehNbU8IluxPFz7G34R1fxteeF7i0fSpGvQrBftEoyQRg14p4g+A3jfR4vtUmkvIJJDxG4Yj049K95stegj1b+0onaVSFYb5OVfuMen+Fd1D4/SS6tIgxuXlX5tiZ4xjJ9K9aNOKjZO5wTnOUrnwwvg7xJJd/ZzpFzJJyPKVDnPrVa78E6zD5zS2MlsxxuZkPFfoJpPjPTjcmKC0tpmi3LJu4fd2AJFc5PrltdG4jk0EGOMsTHGRJkg8Gp9gtyVUaPh7TfA7ysI7i8WPJHyk84rb1/SbW/vLOwN2saW0L3G4nBZnIA/QCvpLxBp3h877298NRu0u3MygKY8nuPxxXA+D/ABDoegarrlzdaPZTvNc4tjcAEwxooCqM9iSa53huaskuhrPEKFN3PMLbwdHqurW2m/bkgjs7VRvl53FmJrb1j4b2vh3SLi/h1a1u2jdYjDF94Fqv6JY+Hdc8SavqerXctp5lyUjhtnxhFGB26Vl+J7Pw3pVvKmmXNxPNeXwEjSyZAjCnJA9elduKjUjN2WiPOouk6PNfVm1YfDC8sLOGWO6jDttY+VKFOetbOjeH72+8RahHJN9okjsY4AWkyT5nSlvk8ILpQig1OVbqMqfmkbD+3HSk8BXul6Z4g1OaKR4Wj8jaom8wooUlj+defOE2rSifQYSpThJ8sug+3+D2q215JBc6dJbJHGWMsjZUqO4qh4M8Iwao2r6Mb+CL7LqsirK7bVJKr8v517Lp3xrje4e1kvrW7tAPmaXaWfd6fSvMvCdrDcePfFQ8y1S0muVuYZpF/dqPKXJ+oPGazxND2cYtLqcKqXm7sPit8GE8DeG7fVV1JLyRZ0BjVcDDAjrXOa7pFlLaSrNcMzG2jhURrkEYZs13fxA8P32v+F57tNbt7y3jmgDRDcMDeBnFZXg7QU1rStYWS5toWtYFCidsF2VmBC/hX0jp8+Eeh83OTWMjroM8F+HtAvYtLuLi8uLacpG8SMnDuByD7Zq/J4W8P6hPfTX9xPb3ct3KuUGVUKFxSeCPCEd8LZ/tMUstg8qsqn0OR39DXSaf4Du/Eui3t1aX0VmzX8wQum75gAP/AGavl4RccXquh9K7ewujz248Ew6cLe/ttSN3EJABGYwDnODXWaX8PvCdjtOsXtzdTTkuqgYUgnpx75qfU/hxd+FdFgW/vPtUqzKvmhcb1Y9cfWrmreG4tNjghe4t57iddsBE3VweBitaStiZc3Ybd6a5TW1S8+HPh6BbSDTlmkyAPMQ5bHauRvbvQZ5WEfhm2jJ58wkjArRf4fz6rZTs7+VNgMZVfc0R7n6U7VPh/KYbcnUVnDIqyovUnpk46dM11tTSMlJX1Ryy3VmzTQQaFZpGMfMQSc/Wphptstt5iaRbJcscEnkY9a27Xws9mIlKs8TMwKnJIx0Oe9bR0K2tczy7lUAEgqQc1zyVVdDWLg3ocfqNilyiqbC2BCEFlTjpWXPo02oaW9jNb26WhKkKihSSvQ5rtdX06WLZNFZXCw7grb1I696t2Om6bf2vlzWtypcYVgpAI9fpWf716WOhcqVzzzTtFdXWC38qBE45Yk1qSaTD54tbuRX3D+HP5V6wPhZp1uYJ4w5DoOCOhqhN8P8A7HHcT20YaXHKA559ql06vYSqQPJb7SoI2QxJJvR1VWBP3Qc0zV2huGuS9ztWOGNVXd94Ak8/Q122o+HtQtIENxaGFpJl8thz+fpWLceFboC9kuLRZtmFDggZzXPX5oxSZVJQlNuJzVjo4vNOT7Zco4BLRhm4Ir3X9nT4L21nqQ8Y38C/aMFbIAccggyf0FYHw++Ec/iTxBapPa+VpUOJLiTcDx2Qe5/lX1PY2UNjbRQQRrFDEoREUYCgdBXU7yad9Dlg3HmRLjaKpXJ8+QR/wLy5/pVm5l2DA5Y8AVRmPlr5YOT1Y+pqhjJH8xyf0plFFABTJpBFGSTin1wPxh+INv4A8H3uoysPMRNsUecF3PAA/GhagfLn7XnxEbX/ABLB4etpSbWy/eTBTwZD0B+g/nXwj8cPEvn30Giwv8kGJZ8Hq5HyqfoOfxFe1+NPFZij1TX9VmaRyWnkZm5dj0UZ9TgAfSvkrUtRn1bULi8uW3zzyGRz2yTnj2rpirEMrUUUVoSFFFFABRRRQAUUUUAFFFFABRRRQB7F+zJ8SF8F+NTpl7N5el6vthZmPyxzA/u29gclT9R6V+hPwn8dN4L8SRmVyNPuSEnU9B6N+FfkqjtG4ZSVZTkMDgg19u/s8fE9fiD4NS2u5S2s6WqQXO85aVcYSX3yAQfcH1FZzXUaZ+oFvOlzCkiEMrAEEd6k6V458BfiGNX07+xL2UG8tR+6LHmSP/Ef4V7GDkVzNWNAooooA47x14dml8vV9NU/b7UZKIOZk7r9fT8u9WfDOvRatZpNGevDKeqn0rqCAwwelcB4i0qXwnqT6xYoWspWzdwL0U/89B/X/wDXQB1msaNY+JdIudN1GBLmzuEKSRuOoP8AWvGdY/Zv8GWt7FD9muIlbJVy7EEelexaTqUd7Akkbh0YZBFXb2xj1K2aKTIzyHXqp9RWtOfI9diZJtaHgsn7NnhPdG+25eOUFlAkOB9K4LW/gx4ZMV6dNu7+0ktPvrc42Ee3rXu2tyXPhTWYGlkka28ooodsRsSf51et9IOuaXJcZgD3HypCRlcjnNemoxlscb5rngvhv9nzS/EYSKy1eeSYxhnkaAbE9iat3v7KushIjpF5a37MSpE0RT/9dezaD4U1PR4bj7FPFZF5y77v4c+ntXdaJe3dhYqb26ieUEncvGRjiqVGDE5tHzto37Il7qCo+papFbkH50gj6evJr0fSP2bvCWiaY8X2Q6lIcAzStyvbNegw6/vdJvtOIQudxPQ96guvGelW9pPJLfQggliC2SwHYCq9lBE80meS6p+yZot1K0tpfXMQz2IIH51mXX7KmmiaE22uzbh8siOg5Xv+Ne2+FvG2k66n+j3aybuADwfpirGv3VnDJE8snlwKfnlHGD2z+NCpRWxPNI4fwt8HNA8J2y2sVnb3O7LNNPGHkc+7Ht9K6xfAGixWYI063kEjBtpiUj3FZq+MUttdOmzafObdYzJ9oDDBHsKsQeP7eex2GKUSKxOBxhR3p8i7A5NGLrHwq8NX14DeaVbRqSd4SMKQAM9utV9K+FPhBozIuj20sT5G4p0/wr0eO507V9L89GMjSD76DJWuOvfEtxZ6msAtWFsiP8yrgnAHWjlj2J529jMk+EvhyykiezsoYllzhHTPStTSvDFvpts9vIonMrE7MfL16Y6VhTeKZDKJbOG4uMBhvkU8HOOnfFQ6rd+L5NNVtI2wzpIxSWZflOcZOPTmmoJlq/U39Q0IrGYDbuNvzJ2CiuD8beAb3V7QLbwo0bYO+KbDDPrWpq3inxCLiE3Ua3UYxC4bCEv3I9RU9149ZZpLSPyLMyRIiFxnacnt3qJU4s05mjyh/wBlCfWLhryS/eKQrkK2G/lV3R/2X8SeTqV27AElniXCgDp1616bpvjafT7+OO8YzTGI5kgT5HHbitXVrnUNfEEEU4gT5XkDPgDByAfrXN9Xi2X7WfQ8wl/Z5ttLh3rqN02yRSPLxxz0HpXWaWx0iK4tLR7ieW2IUteZK5x1FdjdRCO2MRvI088GNjHzgjvn1qvHYq1swljN5cAY88/KpA6Z960VFR+ETqN7nnmteJ7zTUuNS1mRI7K3by5TZj+HtuHUU3QPiT4f8WX8Gn6RZ39/uBeSYxkLFjvn/Paul1zwVFqlk0iXiW/moqyb8FWPoc1jWen+IdF8NyWWlm1uAib1bT1EbMS3PNDUkwUkbdn4wjna4jWyuvs0SlxLIpQDHBGTXG2nj2LWNTubOHQtVuPKby2uFkwhB64NdJ4Q0/UG0yW1v1nkALFlkferkkHr7Vdl1OfTtRawt7aJYZiBujGCGbjPvVW5g50ikbXSryzkmeK4tbiABSxb5l9/yrOj17Qo9OiubvUbi2t5y0G285UAd8H1rq9L046fPdQXyieSUKqSsuAF7bu2ar6v4Jk1yPEdraziAmSNWAw2B0NP2bQKaOKuPC1tdzRTPLbT2l0Q1vMttnKdPT1qW/8AhUqzT+XYWjsgViwjwxA69Pwrs9PsDe3MMV662SQxcrC/y5HTAHFS3WuxQTeVLM0Rt5QonGAX3Hn6jAqfZotSZwcnwpihuFnhvIbLy8nBzwT1pP8AhAtWtY0ubLUIJTGpV5IhhgDzXSDWtNsL0wy3BnQE/vsbsg5IFQw/FG1tb64KLbx2CDGAw3F8HAx7mmqUUEpSOXg8Ha/dXfnWWpQ3LPgsWQYHvkVjS+BvFWlXj3sU6C2jkKtHBknOfmHrXe6f4ptNU0kFYBaI5eN2t2wXB68djxVZ7/zooRbtcl7hzNK8bHcccc59hUSp32YlfqcLrera3dAWctpDPab9u9xgqB1+vrWfp/gnRbrSnuJl8u7WIndvOCck16LdeGbe/wBat5Q1w0U0mHRm4B2k1FaeGLG+8NeYJRDIkcgw7YyRkYrkpOcK5pWpwnS948Y+HHhSO80y61Br64t5mu5IlWJFKkA9TkVV8YeBLqS8023F6sURnZ45ZIVO4AZIOOxr034I+F7bUPBrtcSiPdfTHcG6Yb09K1PGPhO1uvE+hW6yNtmmlBZG4ICDkV1Y2tUjdLucuDoU500pHi08+q6YkgiWzchg2TADkijRNYvHvNVvZ7S1S9nUTFoo9h3quMH2Nem3fwst45blhqExCtgLt5BrkJ/DM9rrWpwqzTrbskDy9tzqCtediK1ZJXPYwmHouTkjhtV8a6k7i4Ol6bC6fN+6gH5mmw+ILnxBZXU8q28TvjOwFV49a9Guvhe8unpA8RmupGIVMY5rD1D4aTaTOLLyWSO7bbHkfeI6gVliatRwXqjD6rCU5O5wlxZX8duzx3sbJuDBEkbBGfTNY+q634o0q9gi0fT2vrVpPLmlwT5ZyMn3FdprvgS90RJ3NvJFEncnjriqui6TfCe7khndYbedvNAbAxkdq9uOLqQwrstTwY4FLFLmdy18PtFv0ul1m5ma1la8YNCAVDKOAfxr0i112fTIpbe31FreKSQz7FbjzCeT+Qrz/wAVeJRY6ZiFtsiJuUdgBXNeBtA8R/ESGTUreV47JyVhlkOBIRwce3FeZSkpv2v2j08T7toR2PXdcnvNbtCsmqTrkhlYuWQHscVz9xYeK44zCwgukVxKsoPJI6EHtVZrXW/h/d20OtYltbg/LKpyv/666W31o2pkiEgkjYblY/TiivDnvNbiweJ+rzSqLQpXPirx1aQCO0tgqlNsgVVO4e9bOkeJruKDNxCba6UKZlC4/wD11Jplp4qvgZIraJoZkzGz8DPaub8TSeI/Dl4o12CKA3CYiWPqTnr79q4Kc6kJKVX4UfRYuvh40m6W51f/AAsS8gmjkMqqUPBYZwK22+NlsyBGtDc5AyZlHJHYYryCeaKwgSW6cySMN2wngfWrejQah4gsWvrDSXvLAEqZYl4464/OuarnXNK1KDaPnqWDxc4+0m7XPf8ASPiNpmurGgijBdAHBPQ/St21vtLuoo3kglKROBjsVHAr5ocNbqJ7QNFKh+ZDwRivV/hj8QBqEUVnOYxI/wArmQZw3Y124PMI4jTqZylOhP2dU9hvNesIEIis3lQ4IbORj0xXOX/iCKwjcR2oLmQbEgJPUdTmukPhmaMQBXjWZuSgbCmo7zwBdHfc2l39nuHIyPvDg+9fQKN0VzI4TxFrEOoWVulzbzLGZ1EkcjdsnoRWV4Q0keKNU1Cz0lUureVlHmTEloVGMnPTjmvRte8ES3WmQ+Ykt5dyzIriP5c9c/Qe9dh4J8Cad4LtJEsoFSachppBzk46D2FcGLSfKjooycW2jW0TRbfRLJLa2QIg5JA+8fWtF2CL7ClztFVppABub7o6D1NcZqRSyeWC5++eFHoPWqZOTmnSSGVyx70ygQUUUE7QSegoAhu7hbaFnY4AGSa+FP2nPid/wmnis6XZzeZpunMVJU5Dy9Cfw6V71+0t8Wv+EN8PNp9jKBql6CibTyi85f8ACvgD4geLo/CGgXGoSES3TnZCjHmSQ+vsOp+laQXUTZ5T8c/F/wBs1CPQbZ8xWxElwR3kI4X8AfzPtXlNSXNzJeXEs8zmSaVy7u3VmJyT+dR10JWMwooopgFFFFABRRRQAUUUUAFFFFABRRRQAV1Pw18f3nw28WWusWoMsaZS4tt2BNGeqn37g9iBXLUUAfpd4L8YpPFpviHQ7sSROBNDNGeCO4P6gj619l/D7xrbeNdBhvISBLjbLHnlGHUV+PX7M3xbPhbWR4a1S4C6Rfv/AKO75/czsQAM9lbv74PrX3X8NfH9x4F1pZdzPYTECeIc8f3h7iueUS0z7Doqjo2r2+t6fBeWsglhlUOrDuDV81kUJTJoUuImjkUMjDBUjIIp9FAHA3VjJ4FvPMh3SaNM3Knn7Ox7f7vp+Vdfp1+lzEjqwZWGQRVu4t47qF4pUWSNwVZWGQQexri5LO48FzjYXn0h26sctAfQ+3vRuB1GveH7PxNp/wBlvFJQOsiMpwVYHgiuWudB1m1mmjhvIIolJaBCuMjGOtdZp9+lzErq4ZGGQw71YvbOPUbZoZMhWH3lOCPpW9KryOz2IlDmPL7mbxbMZTetbWtgCVwjDcFA9a5bT9C1XUL144rh4YmAiWUTljgn72Kt+OrDWvDV3JFPcP8A2Y+fLuFGQ2ex9D2rntN8a3GmRRRiRWAOE+XBx710qvGTsjnlSa1bO6tvA93YWwguNXFzAAVJHBT3NZX/AAj2n6tpc1pb3iXVyd0f2h22EN2qBPGsmpWrOBu+bafKOcn0NJa69HfPCk1usMcRLFAvXjGa61OJPK2S+EvB9/4dWS3lvIfMDffaTt6Vt2zanqV1cQXWuWv2dymy3Ck52nnB+tc9Lfppt1uuElXeM+YFJ4x1NN0ZotQunli1NjC4CpE6bSD7GrU09huLSPSL2+gikRGtpJUUAPLGPnf2HtRdQWV7avJFaSJGmCEJ2n6Z96x9PUWEC+bf7XXqC2Tmo7fV7qXbBIokjEgwWJ+Zc8H86oytfc7LT7izs4M/ZmgGcqkbE8etVpNXivFurmRGQwqwjVhgsDjk+tUTcTW1o8oKoGbC5B4FZQ1G5Hm7kMjOcDd0x60EqNjoLLXbS/sg8ZRXIP3gFZfcir0hjvY7eKC4G1s7lJHzHHIArn00/T1LedEJZSo+bGBUsN0sSxNY26yMm5cq33aZZpJptpd2DLqHlNMhOxXBwo9c+tc3baFowt5Zmjia93kRyohOAOADV6/1ie008vLnzCOMDOfQVQvvFzW+mQLFbA3LBQckLk55FSwMbWvC+u6ZcRXVswvIwhxGigbfXJPtUM3h+71lAUubvS5Sq7lKfez0+tb0+urqsceZWtwQEIMmOf61QuvEdvp2uRKt0fMUAOZAWXjpWdgMW20HUNJlkg1I3phiYMbmIfexjBrVs/FWpWLXE015utFcqI5YgMp/nvWrZ+I5r1NwmjnDqW3KemPrTU1VZjcIbVZ0UD5nAww70722Az5Pido85gt/Jt5rWQEs8j7fm/ugf1qHRdfbT7yELJBC9wWEcaYGUz3p6eGtH1q0trwaQQepY84IPSi28JaTdaubhLaQPCoVWLE7ee1PmuXy6GjdeKU0v76xRxvlR5J3OrHgsRWTb6ncy2NukEkd3cwsVM7jaQAc8j1rY/4RW1vMlyUkhY7TH1555qjpumXEF5KttLDIgOXDjGf/AK9FyCWzgvbiG6jlu53LjLxtyBz1WtPw3I+qW725kuIYslSTw5A6VA82sxIrPbxxxqefK5JHvU8GvXEszSR2zKkUZyyjqfpVILGPrGkjXIv7KjlvLG5Qc30a/KTnpXIHwHfwysJtVub2K3cglkwxAPA56/Wu6sPFMt7PHCUktpVchw8f3gKtJq0U2qFTBLtKsUboCAafKPmZ5le6dqVmjwhUl2EtGiLgkAfxGmaV4AefUXmktI41JSRHiH3WZcNn15r16LTTc6rFO7QrCsbArj7x7ipYlgRJngkijDRk4J6VPIg5mcBB4Qu7ZbdInXyS29ggyRx6+tOvdH0fS7m11K7v5EhaMxxoWKsSeoIFdpa21rJD5cU6s7fN8j5Jb0oW20Kdt1ybdpYyUCNglCKSikPnZxdwJLkad9jlaOM3B2yknIG09qzrLRIr7R7uKd5HCyXGGTg4BNd/fXNk9/psMbxlvtOAvA42nmqWhTW7+HrssyKyzXJ3MBkZdhWXKniImtSX7o8p+EMNnH4PmWdJRLJcyxo6cgEnvV/XNEn0rxD4b8u4kFx50hWPrwEB4+uK2PhBpllqngW2ikkeKdL2aX5DjIDHn6Vt+MysPjLwX+4Vg08q5zzkx8VGOim2/MzwMnyL0ZhX41K/uSoM0MDn5ysf3uM4z2NcV/ZjpquumGSQxrfWww7dSQeT9K9x1C4eOJIo0CM7fNuPA9a8o13y4tU8VvCI9iXdk+QechT/AFrnxUbxiengnfmudiuh+IBqe1TD9mjX93K3ORjp9a4vxHZX8GtaNHcny83UiI6t93Kk5Feo2GuLLaJHdPFFKVUhQ3UkcCuQ8bLGPEfhi48tZ0F9IAg6suznP41GKhamnHujmjNqpK5xPxC0XVl8I3Fy832y2eNcyO45y3AOPevNYtM1i1/tjC+XH9rWKVFGcsAp/KvdfiR4lsj4I1Wxs7Ty4lVDjHAO4Zri9P1eeN/GUggKxvdIzdPl/dKK9CcLYZnnqo1iYni2o/D3xFrUxgEE7rfIY1DDaVTqTz7VCfAXjjwxZWGlabFf2cESERqjnaB6cfjXuN14w1fUfEWmzw6Wrwp0DcCQY5rpJvEviPxBYQRnRXtUSVmc7OCo6YrzqVC8FZnpVJ2ldnzHd6D8Rp5Egv47m6ghyx85TgfSuht016PT42nszEEPLsf0r6MgXUpNIu9NbY91kPFJMcleO9WI7IKvl3FjbmHBlkK8/OMDbj3wa3+rSta5y1HCe54HpfiG/wBNcC4llljK7hGJD8voAKzfFPjy51fWrSfUEka3tV2x87sj/wDXXuN7o+m+NZEeysYbMNkB3QrvIHC5qpe/DCxkSO4vhDaOz/Z2hyCF44NY1cJKpBwfU1Tpnyr8RvFst9Z2a2ULzRy3K/aVXjMQ6qD2zXr/AIf/AGqrTQ7G2stPsBYQxxqpt2i+VQBjjHWu9sfg5ozaVLZCJJH8zPmMgAUenNVbn4XaDbT/AGQ2EYl/ikCZJFYYfAvCx5Yo1q4lVnucDq/xb0XxNqkd5FCba4lJEqohCtz1PvWWniy20HWWMM7GPPDLXscfw50oQ7LPT7eFSAolkQAMO9c7feB9JF3HE0EMZL7WJGV2g44PrWEcu5avtI6E1XCtFLsei+Dv2jNCuNHshctJPeIgUlh3HFeg+GPilZeL75bSwSaa4lf7qcbMdz7V5B4a+BNr4h1QRafGyWwbf54XAX6/4V9LeBvh9pfgTTRbafCPMb/WzsPnc+59PavUdaVJcpChF9Dds7ZoYwHdpG7s1XANooVdopsrhFLMcKK4JScndmyVtERyuFBJOFFZ08xmfPQDoKW4uDO3oo6CoaQBRRQOaAFAya5T4h+OLHwP4futRvJQkcSkgd2PYD3Jrd1fVIdKs5Z5nWNEUksxwAK+Ffjp8WJfiLr7Q2sh/si1YiIDpK398/0pxVwbOF8f+M7nxnr99reoyBA+SoY4WKMZIH0Ar47+JfjZ/G3iF5oyf7Pt8x2qEYO3ux9yRn6Yrvvjn8RdzP4b02Zhg/6bInQ8cRg/qcfT1FeKV1RVjNhRRRVCCiiigAooooAKKKKACiiigAooooAKKKKACiiigAr62/Zt+NLeKrRfDGtSltVtYh9luHJJuY1HIY/31GOe49wc/JNT2N9caZeQ3dpNJbXMDiSOaJirIwOQQfWk1cEfrv8ABn4oN4T1BdN1CU/2ZO2FYn/Usf6GvqC2uUuoVkjYMrDIIPWvzE+Cnxjt/iloxjuFS2161X/SbdT8sg4HmIOyknp2Pr1r6t+DHxffSJodF1eUtasQsE7n7h7KT6elc0omiZ9JUUyGZZ4w6kEHoafUDCmywpPGySKHRhgqwyCKdRQBx1zpt14Unea0VrjTGOWiBy0P09RXQ6Zqsd7AskbBlYVoEbhg1zepaFPp0xvNKGMnMtqOje6+h9v8kA3r+wttXsZrS6iSe3mUq8bjIIr4/wDjf+zN4h8P3Eur+HNW1PUdHYs8lnGxaW2HXjuy479Rjmvq/R9bjvVIGUkXh434Kn0NbUbhxxWtKp7Kala5jVpe1ja9n3Pi79myNdNXV2u7mXMhVla4bdyK94tbO0ngLeYJlZnTemCc4z09Ku+LPghptzcXWpaBGNM1CbDSwRnbDMQT2/hJ9uOOnevNdRudb06afTY7W9trpGHyMMDp2Pce9ek61Oo7xVjGnSdONpM9FutJs54Vma9n2qm0wgAdqzE1LRDLDEjo5DiNBLmNsZ6jjk1ynhuTWrUgXcMomHA85s7/AKVv3LzSxbZI4o585LFc7R6VrFag3odRdPpkFsrERxyt1WRxn8zXk3jP4o/2LPbWlpZ3moyhyJFgQ7UYHKgMM5r0O6uIprRD9mS4wNqmUAjOKyrbx7omgeRZajJHbXG77kMYC5605JvYUbdSvZ+J7jxJokW2DVbWcr86eScDPatA+HYbK1We5vNTkMTABJMjJPYgV2PhzxHp+vvNBFcbnXk4HUfWte6W3B3Szn0APf0NEabRDeuhx0djcXsflSXEy27AFZk4GPT1rVs7KDTJFj82YOzZTdzuGKkubixF1D5lxvlY42KCFI9hVdxZB5S8/wA6tubLcjPGMVpawE1lex3Ek9tJbuY1bcrsvGfQGoriC263FvbiMnKrNjfx0x71TXVbPS9PmlkuGaBHwTF1XHrTb3XdDn0wXTTCRIgHViMtmmlzDtckXwdZaxAjyWEhES7kGCpUg/WqV5p9nFbSRGOSNVY+ZMV3FT6YGTTbbxbp1zam5fU54IIxsMTAgZPQ1a0TU7HTdOEcl4o3F7gl5eoB60uWJLutirD4eENnb3dmDtPLSSAoMH2xQmmyyX0ccOoRjCmNRHHu2secmr0PjOF7EI19Atw74UMdwIPIqqfEVq88ZkvYnmwfNVG2rjHWjlSGry3JdPm1HTbWRLmczyrkEOAvPsB61BEl0rrfCQW88p2C1I3bm7dOlWdS8UabBHbxCRJgwyjcEE/WsubXooLWQteIzKdsazNtGD296RVpG1pwubXUJGlu8IzjYHXBz/dGOuKkbR5ZbiS4t7pWyfmDtt59vesaPUNOsI43Oq29i65YxmTIz7ZqtceIlSeG2trlZfn3FkYEn/a9+tPRCsdDqU8tpbSpKzRBo+ZBMAAe3WqOm3V+0L+VaTESA4lLgrnvxWdqGu2eoW20Qm/uYssElXjg8mqUvjm8uVhkg0xYIYi28bxhx6CldIai2bskeoQyidizAHIKbSW45FSf24t/Z8aNdhlPDsu0DHUZzXE33xXsrMf6qN7R3AWQN9w+h/GtVvFU3iLTbeeK0aCLftCo/wCZx6GjnQcjRoXfiJp7WSF7a/swhB3i3JT3w1Qapr2lKbMCaeF3KgPGp+ZQOQfr0rNk17VLOeef7O0sBbZHEck7sdcdKZY+JNStLC4e8tzJJEvmjESnk/wgUNol6HQw3vh7TpIXiuQsrZYgAgKfU1TvY9EM8Xl3MC3bv5haSYJ5vHQ5rhtSEWs3FhewyzSz5JaNZCgz6EVhatf6cdQhk1DTZbiGJDGY1O4rJng5rGUmaKKaPTdbtrizvNOkR1hUTfIyYKjKno3eqWgN9s0K4trq7CRGWXMiKd5O4/1rzHVPF19qF1ZaXBpTxwrIFS4mbdg+ntXK6pr+u6F4ntlhnAtmld44BkrgjBGP97Nc7mnXibVIP2R6z8MLe207QlkdLsSSyzbXjkOHAY8Y6Co/EHjtrXV/Dc+pW81s1pcMSrDdJyuBwO1eWaPqmu2Ony3aB3h3yRpGrFQBncT+ZrZXxM3iRtDk1LS47dYiTIzyZEo7A45oxU018zLCQajGx7Bq3ixbSVr2TUbOa3mdV8uRiWTjsB3rgtX1y1n1PxA1tPEourmB4osEGRVHJ5qeXWdAsbG4CaIZEfBW5SQkF+wxXKXutFpNSV7aFZmKuhCZ+6Mde2ayxWyPSwcX7x6rZeJNIluQbpZJLqOMlZU5UDHB464rP1TWNP1rxB4XWDWEubiG7bzgPlEKFeO3tXl3/C0L+CNbOGS1Zp02ssUW1l9iaj0rxHJc6nbIYTFIk3m+cq7QxxjBPesa1Tmoq3cxlH94z2b4sSW0fg28kt41MChczpICpIYdRXA2viIx3vi20i02e+W9lt1e5U5WNQgI/E81leMfFkF34TuDC7oZ90bA8hmz19q5zS/Fkul6vrtjPE6NceXgh8D5R1x3yMV6cp3oM8pwft0z0zW/ElzYTWEUGhm0ijckSyTBSRtxz6Cuqstb1pNBkk1JIoAHDI1rKHYIegA79K84g8aaH4hv0RYpLmOMH5XBPmHHrW5dz+HWt4d1tNbFUyWtpSCASAMmuek7K6PRnqbum+L9P1JbjddtdXSdypUoM4w3FQt46j0CQ21zdWyRySiQBsvJjJwvT1z+dcdd+IdMjuxY2hvhNu2+buySme/rVXVtJkv9REi6nch3Xa0dzGrD2x9Oa252jH2aZ2U/jiKXVharc/Y7ZvmRjGrqxHXaR0q0PFQshePc2zptAeJ2jJSUZ4x6814/qU39mRn7LdRMVBw5PAYdeO1R2PxduLa1+xXDi5hQMQpYnkjgDPbOah4jl3K9mer2ni6PXkaLTrhbF1O6aOdCcuOmPQVoXerahaX0u2IOGVWTAG8diAfTvXhWkfEO8iLT6dHbiZ5FBDMMH8Ku6V498S3GvNEmmHVLm5fZDb2pLyOw6gAdqXt1LqNUbnuNncTE+XeRi1EfzIZ5NwbPtiux8GfDeTxHqS3lzAsWmKDgnu2f4fX61P8ACv4K37W8epeNhFJcn5otLRt6RDqPMb+I+w446nOK9vht0gjVEVURRgKowAKwnXW0RxhYp6RotpolmttZwrDEOcDufU+tXgMU7G48VDcXSWy+relcTdzUdNKsCZY/hWVcXLTtzwo6CmzTtO+5j+FR0AFFFFABUN3dJaQs7kDAzTri4S2jLuQMDPPavmH9oH478T6Boc4aVgVuLiM5CD+6D600rgc7+0R8bH1+7n8PaRMPscZ23E6N/rD3Ue3rXyD8WviRH4K0s2tq6trF0hESggmFenmEc9+gPU/Q1t/EXx7aeA9Fa5mKy30uVtrYnmRvU/7I6k/h1Ir5R1rWbvxBqlxqF9J511O253xjtgD6AAD8K6IxIbKbu0jszMWZjksxySfWkoorQkKKKKACiiigAooooAKKKKACiiigAooooAKKKKACiiigAooooA0fDviLUPCms2uq6XcvaXts2+ORf1BHQg9CDwa+3fhB8WLL4qaC1xGgtdWtQq3tmM4Qno6HuhwcdxjB7E/CNanhnxRqng7WYNU0e8ksryE8PGeGGQSrDoynHKng1LVxpn7BfCD40Ppxh0fW5S8PCQ3THlfRW9vevoe2uY7mJXjYMrDIIPWvzR+EHxd074q6MZIxHZ61bgfa7AN93/bjzyUP5g8HsT9NfCf4xS+HpI9M1aRpLAkLHMxyYvY+1c8olpn0zRVWw1GHUbdJoZFkjcAhlOQRVqoGFFFFAGXqmgxXzmeI/Z7sDiVR19iO9U7LWJbOYW2oqIJv4XH3HHqDXQVFdWcN7EY541kQ9mFAEsNwJFBz+IpLuwttQUCeJJCM7WI5XPoe1YhsrvRRuty93bDrG3LqPb1rQ0/VorxAUYH1U9RTTa1QPUwdT8LDT0aWGB71c/Kufmj57e1c0NJs7mUmedULMyZGRg9ga9VSQMOtZer+GLPV0UlBFMjb0kUdG9SO/PNd9LFW0qHNKj1ieW28v2a/S1lNtJAo5aPIYkHsKZqOjeG7i4klvbWFWmdGEkinKsOgrc8U+HX8P2Utw9o10iKWN3GuWB68gdBXkN3qlxqzNNpF819KoO+OReIX/u4rtU4yV4mLgz0uGS2ePULDT1RJFG0vbEBlNYN54huWWK3ne4guof3W1mHznuc1w1w+s6MjajcTNsK5uEiOzzGPQAimx319JqOnC9sHgtgWdkaTe75Bx9K0jUsUoWR6iPEUGlQwJNMswTqzj5lHWs7UNesbqzk1B7yBI3k2iR+CRzj+VeXeJvGNvbPPpywNPchlJlbIEa46E1iT6nCfDqJLLHcwsCTbxtkg9gD25qJ1UnYqMLo9C1PxBocF6uT9oiePc8hzgH1wOprA8Qa7drbTT2sgRIo28siMhGAxgMO3Geap+E9dsNP0wxtZRxeZtO65cEqB1ArXku7PUJLu1GJYWeNlYn5WByWA/Ks3Pn2KUGjjNY+JNnpltDINWVJZYGzCFJyc88d+tU9N8Yf29GzQTx6pFJ5YlJyixR/xYJ757V6Rc+HvC13cWwl0q3ikaMiNpsfJx/KsqbStAtIzpayW9tE6mYpCgCqqncST+FYu63Zej0sQr4dlvLuO10vXorNP+WsLDczt/st24q9dWfla3HEZna3MbxmWUDyy2DhsiuE8ZS2eo3tg0DmGyEvmxiBtuc98ir2lmC50OS0j0/7SPm3PLOxxzww564q1OwNHc2vibR9FDWl5fRlrT5f3WPKJI6g+tVtb8W6HqUaRStHOFRl8szDLAkdPQivNtT8NtoEMt35ZktrggxRTfMV9W9q5i28HWepam93NeuiGQts2kjHHH44qXWY1BHe+LdWhgmEb2r38YjPltFyQuPl5HWoNM8ZLp9qssiCO6Eap5cj7WYZz0/rXOWGlxXWoxeVfJHYoObRXKtg8Y9qv6v4b0++tbdfJM91JJy/mElCDgCsnUkwSRpWHjfXNRlnCNFpkcblokEm9pAe1RXtx4ruUaTT9VtzCW/eW7rhkwOMZNSSeF3FpNLMIp5dOjGbeIbTgj72fpXN3ceqmaW5sYo44sqUhdixJHY+5qLt7srlsbHh7xRqenpZwyx28NoGO4SqC7EHr+NW7r4hanNqao0FxDbzn5YYJ8MTnC5ArjovEt/d3DSXcFs0kDFPJkTBiz2B+ta9v4m1BWn2afatuG2K4TCkMB0zUqTHax30FxNcHy2vr20mkYYZ5SUbaMkfU1p6h4i1TSbYskM0ilACANynPOfavO5NX1qG3huLixt54odoRVkyF4OR9arXWua1MsenQTRiKdvNKeZyBjBT8K3VWyM2pPodTf+IdVtog40y9VnAdwnAbPXgVzcvim+vYYLK3nXTJJpDNIbmNmZueg49q37XxHHLa24dJ5RBF5YKMc5HHJPWsfxN4ithKtxAkss8ceGRSCEUgY/GlOWl0OPZm0lxfWmpRk3dgY2KurKThHI6mr9tqViksTXt/a203zbPOTO4Ak/KffNeRXwvrvS9QMQuDK6n5W4AAPFdEt2bWJopgJQwyhnGQh2gHFcaqWrq501FemXr7xBNZ6N5Ei3nlNcssPkqNkuTnr6Zp9p4q1C8jsJdRs4mt4C2xAAHYLxg/nXPPrmtyWclhYeTtRwVZzhgD1xmtRL5LaRGljR51G0rJJnJx39Oa0xsr7GOFVqcUbFz4/sNDntmgtGgcth7dgWTB/wAKs6jqdlqF9JPFuAutrgJyuAOQa517x1jExijknGNsO8YA7/pV611GC3u444kVQ0R2REenPFc+IqNqJ34XRyLdlNpUkh2eVYugDZf/AJanOCK0pYLR3traCLaq3JPmryH3DPHqBXNah4wm1i68p7CGMRkDfEgBAzyTWbp+uapc6vfO5eG2gwEnjPyhwew9cVNVpUkzHl5qjPRvGNvpFv4UvY4ogQ0PD4xhieTjtXP2PhjSrm68SM7/AGmW0jga3mZyGO5eRWTr/iyTXdMlgMkbuULGRyA3HByKb4R1K7iuNcRlW43wxFyhABABAP6166aeGZ5FRONdHQ2+nQ+DrOMrDJcRgM+5FHmKG9fYVi29krRwn7bOwklZRCyN8yjkH6Z4q9LdtFbBoo2W4VMMu7cJB6ZpsGqXdvqlvJdziGCW3Kqg4eIk5H8q56fwKx3T0ZDb6Hd6vLNef2i2mRRvgkRElx6Z9aS80HVDrbSvrsixmTCg8L0GM+nU5qxqF1evtvZrwlFcERY4Cdsj196qav4i0qeKCdYnaaOQeYIz9/PJz+NapLqZWbNHSPCxtL+6tbsrqKSkbFAALZ9/1q1r3g+y+yNCmkLHLA2fNjxmRcdc+tbvgbwd4x+I94TpujNa2G8j7bd/JEgxjI7n6CvpzwN8FNL8MxQzX7nWNQQD97OPkU/7KdPzrGpKnaxaTPlHwN+yXq/jq7jv7dpfDelk/PJdrvZx/sKCM/jivr34ZfBvw38LNOSDR7JTdFNst/OA08ueTluwz2GBwK7hIgigAAAdhT1BY4UVxXNBAAopQuRk8Cmyyx2y5dgT6Vl3V+9wcD5V9KALV1qKxgpFyfWs13LsSTkmm0UAFFFFABUdzcpaxs7sFA7ntUV/qMOnQNLK4RVBJJOMV8rfGz9oOTVHn0fw/MVhBKy3inr6hf8AGmlcDS+Pnx7KmbQdBuMynKz3UZ+4O6g+tfI/jfxrY+CdIk1DUJCzsSIogfnmf0H9TTvHHjnTvBGmPfajNumfcYrcMPMnbjOM+5GT2zXyf4x8Zaj431mTUNQkyfuxQr9yFOyqP6963jEhsb4v8WXvjPW5dSvmHmMNiRr92NASQo/M/maxaKK1JCiiigAooooAKKKKACiiigAooooAKKKKACiiigAooooAKKKKACiiigAooooA0fDviLUPCmsW+qaXdSWl7AcpJGccdCD6gjgivtH4MfHbS/ihAthcAad4iiTL2rkbLgc5aI9zjBK8EZ4yASPh2pbS7nsLmO4tppLe4jO5JYmKsp9QRyDUtXHc/W74dfFC+8GXCQSs1xppPzRE5Ke6/wCFfS/hzxPZeJNPiurOZZY3HY8g+h9DX5XfA39pq38QrDonjK7htNVzth1SXEcVwOSBIeFRu2eAeO/J+pPDHirUvCd6J7KZkGfnib7rfUf1rCUSkz7FByKK4LwF8UrDxXAkTOIL4D5oW4z6keorvFcOMg9az2KFooooAKpXekw3T+YuYZ+vmx8E/X1q7RQBlC6udNOLpN8Q/wCW0fT8fStS1vknQMjBge4p2ePb0NUZdJiLl7djbSf7H3T+FAGuGDj69q4fxZ8ING8RLcSWobRb6b5mubIBd7erKOCeT+ddALy4sTi5jyn/AD1j5H/1q0Le/SdQVYMKak46oGr7ngOvfBDxFZlYkvF1exVOHYYdXBypK965Gy8Mag+oM13C0l5E7tHJK2Pl2jgjrX1qrq1VL3RrLUWDTwKzjgOOGH4iuyGJa0kjF0l0Pja70u7vIJLe4i8qeQkSyRdMds55rH8U+AUgjSCygu44GX/XkYTf1xmvpvxJ8GJppJrnSNQAkZQBbXa/IWznJcDP6GvPPFcHiPQ9KFrqGi3KS7lKzRIJoS2Rjleg+tdClCpsyXzQPAbzwmdJvxbXP2uZ5FQhmBPlMRwCK1NH0DV3tL6KHUrZPJddiXEwRl29cr1xg9a7Pw35niKbU/ts8ktwsgab5AQMcArjpiuYvPh1Z3F7qEknnhml2/aQ7YcEEgMOo6ClGm47DVUztZxYzwTatrKTn/ViW1kHHGa57xJDZa5YqLbXJVv5wIzAG3IRnglu1dYvgi3jjt7WayDw2pLLKvIcsOrGrlj4LtfD0E1xMsNnNKpXEqgo57DFZSjJs1Ukclp2gxRWq2VjO10Y4dkj3D8I4HJX1Ga6OPS7/RtIgvLy8trfYUMywHO05ABx34zmsPww6vNdC4LWEsknlNcW8OQykYLADpVG6kupb6SwW4e4MU4iwQeV7Ej3q4xS3CTudXqEmrT3S2keoQ3doXAVigxtPIAHXFZy22r2dws8Tw5ycpINkZH41Lp00VpJfTXcmx7eEtG0ed3HYHpVLRbE38V/PJb3U1tMVMd5NLjY+CSu3NMhEV/aebZyXUkNtFdK+5mgJy3fGR1rU1Pwnr4t7K3sjGDeqJ43Mo3EcfKD61ykmsSaTrEVtYebbwAebL9obAzj36jNaTJqOtahHcXl8Y2hAaE26mRCnVjx0IqZRbGky1qNpq+i2Ulne3Bhu5PkmZWzxngE/lTYX1Hw+Y7iG1Se3ibMjLKGYn0C1L4u0zT7mGe1ZblJpU8+O8Dk7z23DNck1zcWifa7ZYIkddssszkMWAxgKe5rNrlKSaNya3bXtRe61bT1trKRQQY2+bfngnFTweHNGDuLm7ljslPycldzE5JrnLrxte2WgwwxSWptkKyNIoy7H0+tYd/rXiXx/aStZXlta2lsuZJZPkd16cA1N0gW52uqWtpZXzx6RdrcRAmXyrlyu0Y6j1rOuLbSJ4be/tzdWt5LlDM7ZTd3A964AW+piyukvr9L+1IAV4ZCrqcdKsad4lhs9M0+xmCpBFcBlSVtxLeualyT3LSPSrHULhzDbjUlSJB+8R8dO/TnNYdtG9rrD/Y7e6lgmYMVuON4HIx7Vw3iTxbCbt47AhQR5jOxBZeeRxUk/wAQtYsobaeCeWCVIyI0ZMh06ZzVOSasNRZ62dc00wz+fc/YiDmWJsELmuf1y90q01kqb79/5e8WitkSf4GvJ7qTU9RtpL2/mdml4MUR+aQA5yT6Vcl8RnVdSLwslssjklbgAPwBnmsGr1EyqjtA7ya8ka8edInZiAkK5AAY1lXEd+b2a+nliKSyBZbYZ3rjvmqI19re8lmV1niUKCickEDrV/S/Eum3dm0wZVnBPmRu2OvpWlePO2c9FNRSOgt30+2vRcymRFz9wnIxj1p+la1JqXiW28pN1tFvKueCQRkA1jS+ILJkj3zKpfACrhq1dDlRL5fLdFYg7gAAGOK55q6R30PduVDrVzDqzTFSzT5UsqZCkHpWjoWr3Rtrm2uI1hlIab2bsDiqEt3ttjukVpFzuVRjA9veotKkjlMjvIRtieLJbOV6isKybpERdqjuc/Obtbm6kleF1UFRtyN270qfTYr7TbfdFqSx+Ui+YSSTIuemO+Ki1DWLW0sZkCozryO7Gtzwj8J/GvxOFp/wjmgXl1azRfNdtGYolOehkbC59s16dKbVHlZxVqa9qmT3N9qtvZqsEm4vyjsc/KRmodO8VXJea6vrWUlFEKlwck544PXNfQXwr/YS1yylZ/F/iUR2rYb7Lp3zSHgceYwwO4IwfrX1H4O+EPhbwRbxR6bpURkjAAuLn97KeOu5skfQVhCpyo3lZnxn4G/Z/wDH/wASJI7o2sug6dOgzPqBKFR2Ij6k+xxX0d8Kv2S/Cvw+CXV+ZfEeq53Ge9/1an/Zj6Y+ua9yWMIOwx2pw5OAM0pVHIkjht0hjVEVURRgKowBUo5OAM0pQIMyMFHpVWfVUhG2EZPrWYFplWNd0jBR6VSutVABSEYHrVCa4edssxPtUVADnkaRssST702iigAoopHdY1yxwKAFrF8TeLNP8MafLdXtxHbxRjLM5xXLfEf4waR4Es3M8wkuSD5dvGcsx/p9TXyH8QPiVq3xA1FpbuVktQf3Vqh+VR6n1NUo3Bs634ufHi+8ayS2GmO9ppWcM4OHm/wHtXzf8R/iXp3w904tKVudSkXMFirgM2cjc3cLwee+MCsL4o/HCw8HrNpukmPUdaBaNyDmK1YZHzH+Jgf4fY5I6H5m1TVLvW9Qnvr64kurudt0k0hyWP8AhjgDsBit4xIbLfibxPqPi/WJdS1OczXMmAABhY1HRVHYD/EnJJNZVFFaEhRRRQAUUUUAFFFFABRRRQAUUUUAFFFFABRRRQAUUUUAFFFFABRRRQAUUUUAFFFFABRRRQAV7p8Fv2ndS8BrBo/iITav4fU7UkGGubQcn5Ccb1yR8rHgDgjofC6KTVwP0/8AC3iiw8QWFvrGg6lHeWrnMd1av0Ydj3Uj0PNe3eBfjVLbGK01r50+6LoD/wBCH9a/ID4dfFXxH8LdTa70K8EaSEefazJvhnA7Mv8AUEH0Ir7O+Ef7Rvhv4omKykK6HrzHaNOuZdwmOM5ifADd/lOG46HrWUolJn6M6Zq9tqtsk9tKksbjIZTkGroORXyj4Y8Yan4VuA1rMfLz80DnKn/A+9e3eEPi1p2vBIZ2+yXR/wCWch4P0PQ1i1YtM9AopkU6TKGUgg9xT6QBRRRQAoYiq8mnwSNuQGB/70fH6VPRQBVH2u1IyBcJ6p1/Kp7fU0kbbnaw6q3BFSA4psiJMMSIr+560AXI7gOKkwrjsayxaFCTDMU/2X5FPWaeE/PHuH95DmgCK78JaTdtK5sYY5Zcl5YVEbsfUkYyfrXnHir4DHUIZzpGrPbyyMJAt2m8FgDgErjjPsa9Sivkfjdg+hqyswYVpGrOOzE4pnzL4g+E/jbStFw8KapNGRh9P/u5/u/ePA9O9efeOvBtzZwi5u0ns5nlWKFZI2DBT1GD3PSvt3INRXNlb3qBJ4I50ByFkUMM/jWyxDfxInksfAmkprGmXLxNG9opGI1lxuYAcDae9UbDWp4teRtWtXg3Enz2xwR/DxX2/wCI/g/4S8VP5l/o8RmGdssLNGRkYz8pA/MV55rH7Ivhi/KG31LUoCjbkWZ1lVPQAYU/mSfeqVaI+U8R0cabbzv/AGncwz6fsZzAwy+TzjFclq19OhvZIbW4gtVkaWAqMKwxgYz0r3vW/wBl3W4WU6Pq2nSDcu/7TCyNgDqCN3PsfzrkfGH7P3xO1dY7KOOzaxJJeaC4UEDAwu088+wq+eLjoyeWzPnzX9Xu9WOnwXsEMUMWHM4YMxYdjjtWgdX1A6JMbNjY3jgHCn90V6dq9V1T4K6lomjxwy+EdSuxFGOYrZny2O5Fca/ge70WGQ32malYRB8sPJY+UB14x0rNKT6l3aOMuZb9reA6hFOkrxFQ5JGT2IrB1k3kljZ27xmaRXLb2yxPGMEjvivR7nwnd3+qRy2017ewkIyXU8LKVOegBGCMVS8VWV1okS2AQ3kksocP5e0q+ec+1OUbK4J3PMbKzu2v1DWbrbBscg49s1uDTr2a1uLYRG3uLckKCw2tzn8q6eLSNbtobh7iO2hiuGWZbfOSdvWqmsam+spbR3dvFDK0itG9uuCFHZqzt1KucB4isL7QNSEUyGH7SodiPuZx2rHkhkupIpZrJLiISHJjyG+n1r1fVxZX2mlbhhdsWCRrImWi+g71xsLWl1MbazEvnqMrII8KpBwQfcioaTKUrHKPoxt5pRDpwVnJI809j2B7mtK20bVbu1invpYvsUa7VhaQCVV6cCtnUtI1COOJjK0vkyHl4Gxkngfzq+PgJ4hmkt9QittQvTIxJEcD445644xTWgKTILmzt4rKxhdG+zlD5kznHye4rnNS0GO91COW3mTYOZXJyoBGBivVL34BfErV7xIf+EW1O/tGIVybcoFUjoCeK7Hwp+xn48l0uS3n0eGyDYYS3F0mfZcA54HtUydtirp7nzxY6StjOyQOygnmTOM1DqBnFzGiOskpOd2wEJz3r620r9gHxJfTltU8TWVhCcBVtUaSQDvnIA/WvSPCH7B3hXQbby9R1rUNUkcDzHjRId3rwd2Aajmb3IaS2PhK4W+Nqzm3tZgmA0gj5/DFU9Gt/EM/iBho8E95dMDtit4WcnIHYZ9R+dfqP4X/AGafh74UjC23h6K6fOTJes0xP1BO39K9C0nw9pug26wabp9rp0CgARWsKxKAOgwoApPVF89tj8xvAn7K3xn8Wku+hrpdpITul1aTySOvOw/N+le7+Bv+Cft9DdrdeKvGZ2EBXstHgwCPaSTp/wB8HrX2iIxTwoFD1VmQ5NnkXgn9lj4beBnWa08NwX14MZutSJuHJByDhvlB/wB0CvWYrdYY1RFCIoACqMAD0FTrEzdBSsixjLuB7UXJIwuKesbN0FQy6jBDwo3Gqc+qyyjC/KPagDScxQDMjjjsKqT6uFGIVx71mM7OcsST702gCWW4kmOWYn2qKiigAooooAKO1MlnSBSXYAD1NecfEL41aP4MiaMy+fd4+W3i5Y/XsB9aErgd9qOr22mQtLPKsaqMlmOMV89fFX9o9ITNp/h5lnm+6111Rfp/eP6V5P48+KuueOZnWedreyPAtoiQCM9z3rxvx/8AEvQ/h1abtRm86+dd0OnQMDNIM4yf7i9fmPocAkYrRRE2dTr+utObrVNWvQAoMk11cvhVHqSelfOPxR/aDk1ESaZ4UkeCzZSsupFSksme0YOCg9z8xz/Djnz34g/E7WPiJftJeymCwR91vp8R/dRcYB/2mxnLH1OMDgcjWyjbchsKKKKsQUUUUAFFFFABRRRQAUUUUAFFFFABRRRQAUUUUAFFFFABRRRQAUUUUAFFFFABRRRQAUUUUAFFFFABRRRQAUqO0Tq6MVdSCGU4IPrSUUAfQ3wd/a41XwkttpPixJdc0ZBsW8DZvIBngkk/vFHTBwQOh4wfrvwX470D4g6b/aHh3VYNTgTb5giJEkJPQOhwynr1HOOM1+X1avhjxXq/gzV49T0PUZ9Mv4wQJrdsEg9VI6EHA4ORxUON9hpn6++E/ibqfh1kjlY3doMDY5+ZR7H+lexeGviTpXiIBI5xFOf+WUvyt/8AX/CvzI+Ff7adpdRpY+PbY2s+cLq9hDmNhgn97EOQc90BBz90Yyfp3QddsPEOnw6no2oW+o2Tn5LqzlDpkHpkdCCOnXisnGxSZ9ixzLIMgg0+vnjwz8T9U0IrHMxvLYcbXPzAex/xr1Tw98TdK1vagm8iY/8ALKX5T/8AX/Cs2rFXOzoqKG6jnUFWB+lSg5FIAooooAKUMR0NJRQArFZPvore5FIIkB+Vnj+hyKKKAHr5q/dZZB6Hg1IJ3X7yMPcc1BmnCRl6E0AWUuVbvUqygjsap+eT94BvqKUSJjlMH2NAF0ODSgiqiyJ/eYfXmnK4PSQfiKALQxTgoNVg5H8Sn8acHYHt+dACyadbSn57eJuc/MgPPrVW48NaVdZ87TbObJz+8gRueueRVsOx7GnAsexoAx5fAfhyd98mgaXIx/ieyjJ/9Bqk/wAK/CDybz4Z0rdnORaJgH6YrpxkdjSgnHei4GFD4A8NW7bovD2lRscfMtlECce+2nL4F8OoxZdA0tSxySLOPk5zn7vrW4Axpdpz1oApRaHYQk+XZWyZ67YlGf0q4sIUADAA7Cl24/iFLgDq4oANgFLhRTS8S9ZKabqBD97NAEvFAOegqA6lEvRSajbVmx8qgUAXQjN0Bp3lYHzMFrKfUZn/AIsVC07v1Y0AbLTW8I+Z8/SoZNWjTiNM+5rJJzSUAXZtVmkGAdoqq8ryH5mJplFABRRRQAUUUuOKAEpcZqKa5jgGWYDHrXFeLvizovhWNhNcq03aGPlz+H+NAHbySpEpLEDFcd4x+KOj+EbdmurlA/8ADEhyzfQV4N4x+POs62Xi08f2fAeN3Vz/AEFeVarqRdbi/wBQuwERTJNdXMmFVQMlmYnAHuapRFc9I8dfHrWfETSQaeTp9oeNyn94R9e1eO69rdppFnNqWr38VnbKcvc3UmAT6ZPJJ7AZJ7V5B8Rv2n9K0RpLLwvEutXgyrXswK2yHp8o4aQ578L6Fga+cPE/jLW/Gd6LrWtSn1CVc7BK2EjyADsQYVc4GcAZxWyiS2ewfEX9pq6u5JLLwihs7flG1K4QGZ+esanhBjPJy3P8JFeEzzyXU8k00jyyyMXeRySzMTkkk9ST3plFaJWJCiiimAUUUUAFFFFABRRRQAUUUUAFFFFABRRRQAUUUUAFFFFABRRRQAUUUUAFFFFABRRRQAUUUUAFFFFABRRRQAUUUUAFFFFABRRRQAVveDfHviH4fal9v8Patc6VcHG/yW+SQAEAOhyrgZPDA9awaKAPsT4cftwWF2kdp420trKckL/aWlpviOSeXiJ3LgY5UtnnCjpX0r4Z8VaN4y02O/0LVLXVrNxnzLWQMV9mXqp9mANflNV/QvEOqeGNRjv9I1C60y9j+7cWkrRuB1xkEccDiocL7DufsBoXjfVtCZRDcmWIf8spiWH+Ir0XQvjHaXBVL6J7Vv733lzn1H9a/Mn4fftya3pEENp4t0mPXo1wpv7VhBcBfVlxsc/9857mvpLwT+0J8PvH0iQ6X4jt4byQhVs9R/0aYk9AA/DH2UmsnEpM+39M8RWOqwiS3uI5VPdWBrSWRWHBFfLUE9zp0++J5baVe6kqRXWaR8UtY04BZil4nq/yt+Y4/SocR3PeqK860n4wadckLdJJasTjLDI/MV2Wn+I7HUo98FzHKp4yjAipsM06KYkyOOGBp4OaACiiigAooooAKKKKACl3EdzSUUAODsO5pRK4P3jTKKAHiZx/EaXz5P75qOigB/nP/eNBmc/xGmUUAOMjH+I/nSFie5pKKADOaKKKACiiigAooooAKKKUjFACUU15kjGWYCs7UPEljpsZae4jjUc5ZgKANQDNNZ1QckCvM9f+OWi6crLbSNeyAcLAMj8+lebeIPjhrWp7ks0jsYzxn77/AOH6U0mwufQuoeILLTYmknnjjVeSWYACvM/FXx90zTd8VgrX8w4BjOEB/wB7/DNeD6nrF/rMm68u5rps5AdiQPoOgrg/HPxR8LfDtca7q8NtcnG2zizLcNnPPlrkgcHlsDjGc1SiK56x4l+LfiHxAzr9qNnCf4Lfg4/3uv5YrzzWtXtNGsptQ1S9hsrRP9Zc3coRAScDLE9ST075r5o8bfti3t151v4U0hLCMjal/qOJZhx94Rj5FIPTJcccjnA8J8UeNNd8aXa3OuardanKmfL+0SErHnGQi9FBwM4A6VqoE3Ppfxv+1poelB4PDNjJrlwQQLu6DQW6nsQuN7j1B2fWvnbxt8S/EfxCuRJrepSXEStujtU+SCLrjag4yAxG45bHUmuYorRJIVwooopiCiiigAooooAKKKKACiiigAooooAKKKKACiiigAooooAKKKKACiiigAooooAKKKKACiiigAooooAKKKKACiiigAooooAKKKKACiiigAooooAKKKKACiiigAooooA9H8D/ALRHxA+H7RppviK5uLNCD9h1A/aYSBgYAfJUYA+6VPvX0D4N/b0sZ1ih8VeGZrZwoD3mkSiRWbufKkwVHf77GvjeipcUx3P1D8EfGvwN8Qgi6H4lsp7lgT9juGME4x1Gx8E/8ByK7xWms5cq0kEo4ypKsPyr8gK7zwb8d/H3gOWNtI8UX6Qof+PW5k+0QH/tnJuUfUAH3qHDsFz9XdP8d63pxGy9aVR/DMA369a6nTfjJcRAC9s9+By0LdT9D/jX5v8AhH9vPxFp8cUPiPw9Ya0qnDXFo7WszDjkjDIT16KBXsXhX9tD4b+IIwNQuL/w5cFguy+tjLGc45DxbuB6kCpcCrn3Np/xY0a6ADzG3OMkSqVA/Hp+tdDY+KtN1BAYLuKQH+6wNfKXh74geFvFbbNF8TaPqsvUw2l9E8gGcZKBtw59RXQvA0T/ADIUYdyMGs+Udz6dju4pB8rg/Q1KJFPevmy217U7PPk6hcJkY5kLfo2a1bb4ia9bKALtJQP+ekeSfyxSsFz38EHvRXjFr8XtTiAEtpFLz95XK8fTB/nWpD8Z4wyiTT5wO5Uqf60WHc9TorzyD4w6UxxIs8X1jJ/lmr1t8VdDnAzdiP8A66qU/mBSsB2tFcpH8StCkxjUbfnsXAq1F460edcpf27D1WRT/WgDoaKwl8Z6X/z+wf8AfwVKfFmnBQxu4gp5BLDBoA2KKw38aaVGMtewL9ZB/jUcnjrR4x819bj6yD/GgDoKK5aT4laFExB1K2yBk/vF/wAaozfFvQowcXYfH9xSf5CiwHb0uK84m+NWkKp2Gdz2AiYZ/MVlXXxyiAbybCdj2LFQD+pp2YXPWzx6UhdR1YV4bd/GzUnY+TZRIvYvISf5Vi3/AMVfEF5kLPFAp/55pk/qSP0o5WFz6HkvIYvvOB9TVC88T6fYoWluI41HdmAr5ovfFOsX4In1K5YHsr7P/QcVlSB7l9z7pX/vNlj+dPlFc+g9U+Mmg2AYJdC4YDgQAvn2yOP1rj9V+PLsGFjYsTnhpmCj68Zrw7xH4z8PeEpFj1zXtM0iVukV7dxxSEcchSdx6jt3rzDxL+1v8OtB3LbXt7rsysU2adakKCM8l5CgI46ru696pRFc+j9Z+KniDVSQLlbVDxtgXnH1Of0xXJ3d3c6jKXnmluZCc5kYsf1r5G8Uftw6jNJLH4c8M2lpHvISfVJWndk5w2xNgVuhxlgORz1ryDxV8e/H3jBnW+8TXsNuzMfsti/2aLDY+UrHjcBgY3Zxz3JzagxXPunxX8R/C3gqNm1zxBp+nuF3/Z3mDzkZIyIly5GVIyB1BrxPxf8AtnaFYGSHw5otzq0oyBc3zC3hz2IUZZh7HYa+Q6KtRQrnpni79o/x/wCLndX1yXSbUtuW10j/AEZV+XBG9T5jA8nDMwyfYY8zooq0rCCiiigAooooAKKKKACiiigAooooAKKKKACiiigAooooAKKKKACiiigAooooAKKKKACiiigAooooAKKKKACiiigAooooAKKKKACiiigAooooAKKKKACiiigAooooAKKKKACiiigAooooAKKKKACiiigAooooAK6rw18VvGfg4QrovinV9Nhhxst4LyQQgdcGPO0j2IxXK0UAe76J+2t8T9KUi6vtO1oZyPt9hGpA54zFsJ655yeOtd5pX/BQLU4oVGqeC7G6lyNzWV9JbqfXAZZCPzP418mUVPKh3Pu3R/28fA94qjUtE1zTZDnJiSK4Qceu9T14+7XX237X3wnuR8/iWW25xibTbk/j8qNX5x0UuRBc/UDTvj58N9VQtb+N9FUDtc3Itz+Um2uj07xr4b1pQ2neI9H1BSM5tNQhl74/hY9+K/JyilyBc/XqJln2+Uyy7unlsGz37VI9pKpw0TD6rX5A1oWPiLVdLh8qz1O8tIj/AAQXDovc9Afc/nRyBc/WtrVsf6o/981GLMdoOvolflKnj7xPFGETxHqyIOirfSgD8N1Tr8S/F6ABfFWtqAMADUZuB/31S5AufqmLVscQn8FpRaysOIn/AAWvyil8deJJ9vmeINVk29N97KcfT5qo3mu6lqIcXeoXVyHxuE0zPuxjGcnnoPyo5AufrPMptlZpsQqoyTIdoA/GsbUvF3h/SIzLf+INIsIgQC91fwxKCTgZLMO9flJRT5Aufp9dfGf4f2aM0njfw+QBn91qMUh6HspPpXJ6l+1b8LdOMqDxMbuSNipS1sbhskejFApGeAQcfhzX520UciC59x6l+3D4Ft2lW00nXr1kYhWaGGJHAzgg+YSATjqucHp2ri9a/bxmdZ10jwbDE/zCKa/v2lH+yWREX8QG79eMn5QoquVBc9y1z9sr4j6tCEtbjTNF5yXsLJWYjGMZlMmPXIwfevP9a+M3jvxA8hvvF2syrIMNEl48cZHP8CkL3PauNop2SE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zagadka116.ru/data/75a2b7bf2efe2d25ab54e1ed141bcf37_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1" y="1408030"/>
            <a:ext cx="4724273" cy="430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31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93" y="221774"/>
            <a:ext cx="10300115" cy="9029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Траектории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профессиональной деятельности молодого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6464" y="1399032"/>
            <a:ext cx="10524744" cy="52852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самого детства я решила, что стану педагогом, но судьба решила, что нужно идти учиться на воспитателя и я об этом не пожалела.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деятельность сама по себе творческая деятельность.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молодой педагог я для себя решила, что необходимо выполнить, пока я считаюсь молодым педагогом: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повышения квалификации;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творческой группе;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разнообразных конкурсах;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и анализ собственного опыта и др.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4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249" y="176054"/>
            <a:ext cx="9584372" cy="11589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рецензии, представления, отзывы, экспертные оценки творческих достижений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7168" y="1600200"/>
            <a:ext cx="9017444" cy="4311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Мною на учебе была написана  программа по дополнительному образованию «По Архангельским тропинкам» для детей 5-7 лет, по которой я уже начала работать.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работы меня ждут впереди!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72.userapi.com/impg/OUfrG3koP-yaKMFN8M1xdCu3bUTnWINuFlOcbg/29AmMK1lhUE.jpg?size=1620x2160&amp;quality=95&amp;sign=52aced0ee202a09a2c519f6bcea41c92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8311" r="15916" b="4993"/>
          <a:stretch/>
        </p:blipFill>
        <p:spPr bwMode="auto">
          <a:xfrm>
            <a:off x="7818249" y="2446462"/>
            <a:ext cx="3108831" cy="41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9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097" y="230918"/>
            <a:ext cx="9831260" cy="6377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начинается путь?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6288" y="1289304"/>
            <a:ext cx="4628324" cy="46219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путь начинается с активного участия в Архангельском педагогическом колледже.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XXVII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межрегиональная студенческая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аучно- практическая конференция «Теория и практика в современных науках и образовании».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отборочных соревнований среди студентов колледжа на право участвовать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Открытом региональном чемпионате «Молодые профессионалы» 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Russia)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Архангельской области- 2021.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по чтению вслух «Открой книгу»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 зрительного жюри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XXVIII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межрегиональной студенческой научно- практической конференции «Теория и практика в современных науках и образовании» и др.</a:t>
            </a:r>
          </a:p>
        </p:txBody>
      </p:sp>
      <p:pic>
        <p:nvPicPr>
          <p:cNvPr id="4" name="Picture 2" descr="https://sun9-65.userapi.com/impg/ovmtiItI0hCqPgJi2gFBAx_VhbN6AfyCmP1dkg/OSZLoYTRwVA.jpg?size=1620x2160&amp;quality=95&amp;sign=6c4edb5db8029da73631a7c28f61f8f3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27254" r="8385" b="12017"/>
          <a:stretch/>
        </p:blipFill>
        <p:spPr bwMode="auto">
          <a:xfrm rot="5400000">
            <a:off x="265176" y="1353312"/>
            <a:ext cx="2743200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un9-26.userapi.com/impg/n_O8drwFnrhSA2G7Glg_3us8620OUChHi7B2ng/NYh1bnaDoes.jpg?size=1620x2160&amp;quality=95&amp;sign=aa91f481e55791dafe1b267e93fc88bf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7" r="6654" b="1674"/>
          <a:stretch/>
        </p:blipFill>
        <p:spPr bwMode="auto">
          <a:xfrm>
            <a:off x="3273680" y="1275587"/>
            <a:ext cx="2980432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un9-60.userapi.com/impg/iCc01Sot0Gu53YhPBrOjCDZtUkrzvMCtn59Bfw/hMj7TJS25oI.jpg?size=1620x2160&amp;quality=95&amp;sign=c47bb6054acd53aec6cf52c9d1bc4c5f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26481" b="2476"/>
          <a:stretch/>
        </p:blipFill>
        <p:spPr bwMode="auto">
          <a:xfrm>
            <a:off x="347600" y="4159684"/>
            <a:ext cx="2583052" cy="24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sun9-32.userapi.com/impg/zCPTtbR4nF2dp7nQZx9HnbBLbq7ksSUklUCPNA/B8LfHq6zAS4.jpg?size=1620x2160&amp;quality=95&amp;sign=e7e02a564234122cd23384dbe97e35f3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36180" r="3733" b="4265"/>
          <a:stretch/>
        </p:blipFill>
        <p:spPr bwMode="auto">
          <a:xfrm>
            <a:off x="3318888" y="4159684"/>
            <a:ext cx="2935224" cy="25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6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217" y="322358"/>
            <a:ext cx="9940988" cy="747490"/>
          </a:xfrm>
        </p:spPr>
        <p:txBody>
          <a:bodyPr/>
          <a:lstStyle/>
          <a:p>
            <a:r>
              <a:rPr lang="ru-RU" dirty="0" smtClean="0"/>
              <a:t>Детский сад №116 «Загадка»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2088" y="1069848"/>
            <a:ext cx="4370832" cy="55229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работаю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анном детском саду и с удовольствием принимаю участие совместно со своими воспитанниками группы в различных конкурсах.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Как оказывается, каких только конкурсов  нет, творчество включается сразу, если я понимаю, что мне данный конкурс интересен.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только начинаю делать шаги, чтобы мои планы на будущее осуществились, и это оказывается так интересно, чтобы на работу ходить не только для работы с детьми.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16" y="4377777"/>
            <a:ext cx="1679615" cy="2215047"/>
          </a:xfrm>
          <a:prstGeom prst="rect">
            <a:avLst/>
          </a:prstGeom>
        </p:spPr>
      </p:pic>
      <p:pic>
        <p:nvPicPr>
          <p:cNvPr id="1026" name="Picture 2" descr="https://sun9-73.userapi.com/impg/Gq8XqjC0zNfNrjOPpIxa2qAAg0hiAq-L4-XdVg/KYERysIxZ9E.jpg?size=1620x2160&amp;quality=95&amp;sign=9bc7a069564a24b4747cd191ae6b7d4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0" y="1335024"/>
            <a:ext cx="1800048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6.userapi.com/impg/71Cq3ABsKIm9f-M8rTOE9ASY-27WLppR1oS9YQ/PuQbR6pwFyk.jpg?size=1620x2160&amp;quality=95&amp;sign=d6e9915fee0229128d359801a8ff6290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5887" r="9811" b="5347"/>
          <a:stretch/>
        </p:blipFill>
        <p:spPr bwMode="auto">
          <a:xfrm>
            <a:off x="2409956" y="3536529"/>
            <a:ext cx="1982955" cy="276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7.userapi.com/impg/vvhA_TlftwYDuJcdOBeRE6QdzLvPhihlQjAIxQ/JMCZC9tDTUo.jpg?size=1620x2160&amp;quality=95&amp;sign=0257769e81c3ab40a54ed8a1dac043b5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6911" r="6082" b="5857"/>
          <a:stretch/>
        </p:blipFill>
        <p:spPr bwMode="auto">
          <a:xfrm>
            <a:off x="4663440" y="1233340"/>
            <a:ext cx="2187455" cy="298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4.userapi.com/impg/_gwy0OL_tW05kLt6Qvz2zv5DrJA5D9Wo3TRG2w/3QPvC-kXJ74.jpg?size=1620x2160&amp;quality=95&amp;sign=b694e9a93784508c608bcc75ee627a92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b="13289"/>
          <a:stretch/>
        </p:blipFill>
        <p:spPr bwMode="auto">
          <a:xfrm>
            <a:off x="511433" y="2706307"/>
            <a:ext cx="2809858" cy="363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5.userapi.com/impg/00IJztDOpdL0jPEYZasiZbJUCtUIOV975VNl2w/W-4qmRucVPY.jpg?size=1620x2160&amp;quality=95&amp;sign=f4db2e3bfbd030d5e896ccaea01e03a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96" y="2706306"/>
            <a:ext cx="2992486" cy="363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7.userapi.com/impg/JTKTN5FvtK1TXHy32ZQXdjqGH4eVGgKhAgHHNA/CTQnQ6Do0eg.jpg?size=1620x2160&amp;quality=95&amp;sign=4e31f68c2a7d42b927342df70ba73e4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48" y="2733420"/>
            <a:ext cx="3631424" cy="363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8516" y="1863590"/>
            <a:ext cx="551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рисованию «Цыпленок»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08348" y="1678923"/>
            <a:ext cx="419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Хороводная игра «Вейся, капустка»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6362" y="439760"/>
            <a:ext cx="9400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очень нравится заниматься с детьми 2-3 лет, они могу замечать такие вещи, которые мы  воспитатели «взрослые», иногда даже и не замечаем.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их чему-то учим, а они нас.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61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25.userapi.com/impg/M7w1JotdvZPEyiIdaJj1wL-pJmgaCkcjhlHQ5Q/pYRB_xAzAuM.jpg?size=1620x2160&amp;quality=95&amp;sign=a026bf67ff77eeb00ded8e12da60c42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928" y="3405394"/>
            <a:ext cx="2324862" cy="309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41.userapi.com/impg/P0QMujOD2m6BG9827v7nTGxG-tpZUL1nuARb7A/l0Ca0ZAR6Lk.jpg?size=1620x2160&amp;quality=95&amp;sign=7dc157818433aedfa9aba24c8385f00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68" y="633435"/>
            <a:ext cx="25717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66.userapi.com/impg/gOu7fC5hF8EHDDXEygvCXYwe3_KTh5RlBDErNQ/veQbfs6Q1Ow.jpg?size=1620x2160&amp;quality=95&amp;sign=4ba47c349a0f26636df1ab4749fc243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39" y="3405394"/>
            <a:ext cx="2141617" cy="28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48.userapi.com/impg/QeB5WauzYFYgp7Q9a1QSk_DXqER2wirmKwo6tA/zI9lQE4RfDY.jpg?size=2560x1920&amp;quality=95&amp;sign=421c5434b3c7331c5038405773c1b77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3" y="320039"/>
            <a:ext cx="3583177" cy="268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3135" y="3405394"/>
            <a:ext cx="2496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окружающему миру «Лук мы вырастим у нас!»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1197" y="4682667"/>
            <a:ext cx="2134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 рукопожатий на конкурс «Единки»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17549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218</TotalTime>
  <Words>385</Words>
  <Application>Microsoft Office PowerPoint</Application>
  <PresentationFormat>Широкоэкранный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</vt:lpstr>
      <vt:lpstr>Wingdings 3</vt:lpstr>
      <vt:lpstr>Легкий дым</vt:lpstr>
      <vt:lpstr> Конкурс профессионального мастерства для молодых педагогов  «Молодые профессионалы»</vt:lpstr>
      <vt:lpstr>Немного о себе…</vt:lpstr>
      <vt:lpstr>МБДОУ Детский сад № 116 «Загадка»</vt:lpstr>
      <vt:lpstr>Траектории развития профессиональной деятельности молодого педагога </vt:lpstr>
      <vt:lpstr>Рекомендации, рецензии, представления, отзывы, экспертные оценки творческих достижений педагога</vt:lpstr>
      <vt:lpstr>С чего начинается путь?</vt:lpstr>
      <vt:lpstr>Детский сад №116 «Загадка»</vt:lpstr>
      <vt:lpstr>Презентация PowerPoint</vt:lpstr>
      <vt:lpstr>Презентация PowerPoint</vt:lpstr>
      <vt:lpstr>Подумаю на перспективу</vt:lpstr>
      <vt:lpstr> Привычка всего прочнее, когда берет начало в юных годах; это называем мы воспитанием, которое есть, в сущности, не что иное, как рано сложившиеся привычки.                                                                              (Бэкон Ф.)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профессионального мастерства для молодых педагогов  «Молодые профессионалы»</dc:title>
  <dc:creator>Учетная запись Майкрософт</dc:creator>
  <cp:lastModifiedBy>загадка</cp:lastModifiedBy>
  <cp:revision>33</cp:revision>
  <dcterms:created xsi:type="dcterms:W3CDTF">2023-11-19T10:29:53Z</dcterms:created>
  <dcterms:modified xsi:type="dcterms:W3CDTF">2023-11-23T10:30:21Z</dcterms:modified>
</cp:coreProperties>
</file>