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58" r:id="rId2"/>
    <p:sldId id="259" r:id="rId3"/>
    <p:sldId id="260" r:id="rId4"/>
    <p:sldId id="263" r:id="rId5"/>
    <p:sldId id="264" r:id="rId6"/>
    <p:sldId id="261" r:id="rId7"/>
    <p:sldId id="262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0" d="100"/>
          <a:sy n="80" d="100"/>
        </p:scale>
        <p:origin x="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4525-6C06-48E0-A4E5-17AAE3E8DD72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146B-3B74-4AF8-81E8-6A210C952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33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4525-6C06-48E0-A4E5-17AAE3E8DD72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146B-3B74-4AF8-81E8-6A210C952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0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4525-6C06-48E0-A4E5-17AAE3E8DD72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146B-3B74-4AF8-81E8-6A210C952B8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8529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4525-6C06-48E0-A4E5-17AAE3E8DD72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146B-3B74-4AF8-81E8-6A210C952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783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4525-6C06-48E0-A4E5-17AAE3E8DD72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146B-3B74-4AF8-81E8-6A210C952B8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1893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4525-6C06-48E0-A4E5-17AAE3E8DD72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146B-3B74-4AF8-81E8-6A210C952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473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4525-6C06-48E0-A4E5-17AAE3E8DD72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146B-3B74-4AF8-81E8-6A210C952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4525-6C06-48E0-A4E5-17AAE3E8DD72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146B-3B74-4AF8-81E8-6A210C952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61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4525-6C06-48E0-A4E5-17AAE3E8DD72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146B-3B74-4AF8-81E8-6A210C952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01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4525-6C06-48E0-A4E5-17AAE3E8DD72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146B-3B74-4AF8-81E8-6A210C952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5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4525-6C06-48E0-A4E5-17AAE3E8DD72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146B-3B74-4AF8-81E8-6A210C952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75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4525-6C06-48E0-A4E5-17AAE3E8DD72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146B-3B74-4AF8-81E8-6A210C952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0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4525-6C06-48E0-A4E5-17AAE3E8DD72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146B-3B74-4AF8-81E8-6A210C952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23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4525-6C06-48E0-A4E5-17AAE3E8DD72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146B-3B74-4AF8-81E8-6A210C952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30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4525-6C06-48E0-A4E5-17AAE3E8DD72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146B-3B74-4AF8-81E8-6A210C952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4525-6C06-48E0-A4E5-17AAE3E8DD72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146B-3B74-4AF8-81E8-6A210C952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51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44525-6C06-48E0-A4E5-17AAE3E8DD72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B3146B-3B74-4AF8-81E8-6A210C952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7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coresurs29.tilda.ws/" TargetMode="External"/><Relationship Id="rId2" Type="http://schemas.openxmlformats.org/officeDocument/2006/relationships/hyperlink" Target="mailto:ecoresurs29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3865" y="499534"/>
            <a:ext cx="7766936" cy="1646302"/>
          </a:xfrm>
        </p:spPr>
        <p:txBody>
          <a:bodyPr/>
          <a:lstStyle/>
          <a:p>
            <a:r>
              <a:rPr lang="ru-RU" dirty="0" smtClean="0"/>
              <a:t>ООО «ЭКОРЕСУРС»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64267" y="2401286"/>
            <a:ext cx="7766936" cy="1096899"/>
          </a:xfrm>
        </p:spPr>
        <p:txBody>
          <a:bodyPr/>
          <a:lstStyle/>
          <a:p>
            <a:pPr algn="ctr"/>
            <a:r>
              <a:rPr lang="ru-RU" dirty="0"/>
              <a:t>ИНН 2901261788 КПП 290101001 ОГРН 115 290 100 93 15</a:t>
            </a:r>
          </a:p>
          <a:p>
            <a:pPr algn="ctr"/>
            <a:r>
              <a:rPr lang="ru-RU" dirty="0"/>
              <a:t>Адрес: 163015 г</a:t>
            </a:r>
            <a:r>
              <a:rPr lang="ru-RU" dirty="0" smtClean="0"/>
              <a:t>. Архангельск</a:t>
            </a:r>
            <a:r>
              <a:rPr lang="ru-RU" dirty="0"/>
              <a:t>, ул</a:t>
            </a:r>
            <a:r>
              <a:rPr lang="ru-RU" dirty="0" smtClean="0"/>
              <a:t>. Ленина</a:t>
            </a:r>
            <a:r>
              <a:rPr lang="ru-RU" dirty="0"/>
              <a:t>, д.23</a:t>
            </a:r>
          </a:p>
        </p:txBody>
      </p:sp>
      <p:pic>
        <p:nvPicPr>
          <p:cNvPr id="4" name="Picture 2" descr="https://static.tildacdn.com/tild6238-6237-4533-b463-313832333765/777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1" y="3498185"/>
            <a:ext cx="2794936" cy="279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3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 компании ООО «ЭКОРЕСУРС»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ru-RU" sz="3200" dirty="0" smtClean="0"/>
              <a:t>Контактный номер: 8 </a:t>
            </a:r>
            <a:r>
              <a:rPr lang="ru-RU" sz="3200" dirty="0"/>
              <a:t>(8182) </a:t>
            </a:r>
            <a:r>
              <a:rPr lang="ru-RU" sz="3200" dirty="0" smtClean="0"/>
              <a:t>47-07-09</a:t>
            </a:r>
            <a:endParaRPr lang="ru-RU" sz="3200" dirty="0"/>
          </a:p>
          <a:p>
            <a:pPr fontAlgn="ctr"/>
            <a:r>
              <a:rPr lang="ru-RU" sz="3200" dirty="0" smtClean="0"/>
              <a:t>Адрес компании: Архангельская область, </a:t>
            </a:r>
            <a:r>
              <a:rPr lang="ru-RU" sz="3200" dirty="0" err="1" smtClean="0"/>
              <a:t>г.Архангельск</a:t>
            </a:r>
            <a:r>
              <a:rPr lang="ru-RU" sz="3200" dirty="0"/>
              <a:t>, ул. Ленина, </a:t>
            </a:r>
            <a:r>
              <a:rPr lang="ru-RU" sz="3200" dirty="0" smtClean="0"/>
              <a:t>д.23</a:t>
            </a:r>
          </a:p>
          <a:p>
            <a:pPr fontAlgn="ctr"/>
            <a:r>
              <a:rPr lang="ru-RU" sz="3200" dirty="0" smtClean="0"/>
              <a:t>Электронная почта: </a:t>
            </a:r>
            <a:r>
              <a:rPr lang="ru-RU" sz="3200" dirty="0" smtClean="0">
                <a:hlinkClick r:id="rId2"/>
              </a:rPr>
              <a:t>ecoresurs29@mail.ru</a:t>
            </a:r>
            <a:endParaRPr lang="ru-RU" sz="3200" dirty="0" smtClean="0"/>
          </a:p>
          <a:p>
            <a:pPr fontAlgn="ctr"/>
            <a:r>
              <a:rPr lang="ru-RU" sz="3200" dirty="0" smtClean="0"/>
              <a:t>Сайт компании: </a:t>
            </a:r>
            <a:r>
              <a:rPr lang="en-US" sz="3200" dirty="0" smtClean="0">
                <a:hlinkClick r:id="rId3"/>
              </a:rPr>
              <a:t>http://ecoresurs29.tilda.ws/</a:t>
            </a:r>
            <a:r>
              <a:rPr lang="ru-RU" sz="3200" dirty="0" smtClean="0"/>
              <a:t> </a:t>
            </a:r>
          </a:p>
          <a:p>
            <a:pPr marL="0" indent="0" fontAlgn="ct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https://static.tildacdn.com/tild3730-3261-4332-b633-343335616131/noroo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5033962"/>
            <a:ext cx="30956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78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ООО «ЭКОРЕСУРС» специализируется на покупке и переработке ВТОРСЫРЬЯ: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10628668" cy="33385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        ·</a:t>
            </a:r>
            <a:r>
              <a:rPr lang="ru-RU" dirty="0"/>
              <a:t> стекло </a:t>
            </a:r>
            <a:r>
              <a:rPr lang="ru-RU" dirty="0" smtClean="0"/>
              <a:t>                           </a:t>
            </a:r>
            <a:r>
              <a:rPr lang="ru-RU" b="1" dirty="0" smtClean="0"/>
              <a:t>·</a:t>
            </a:r>
            <a:r>
              <a:rPr lang="ru-RU" b="1" dirty="0"/>
              <a:t> </a:t>
            </a:r>
            <a:r>
              <a:rPr lang="ru-RU" dirty="0" smtClean="0"/>
              <a:t>пластик</a:t>
            </a:r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ru-RU" dirty="0" smtClean="0"/>
              <a:t>      </a:t>
            </a:r>
            <a:r>
              <a:rPr lang="en-US" dirty="0" smtClean="0"/>
              <a:t> </a:t>
            </a:r>
            <a:r>
              <a:rPr lang="ru-RU" b="1" dirty="0" smtClean="0"/>
              <a:t>·</a:t>
            </a:r>
            <a:r>
              <a:rPr lang="ru-RU" b="1" dirty="0"/>
              <a:t> </a:t>
            </a:r>
            <a:r>
              <a:rPr lang="ru-RU" dirty="0"/>
              <a:t>плёнка  </a:t>
            </a:r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ru-RU" dirty="0" smtClean="0"/>
              <a:t>   </a:t>
            </a:r>
            <a:r>
              <a:rPr lang="ru-RU" b="1" dirty="0" smtClean="0"/>
              <a:t>·</a:t>
            </a:r>
            <a:r>
              <a:rPr lang="ru-RU" b="1" dirty="0"/>
              <a:t> </a:t>
            </a:r>
            <a:r>
              <a:rPr lang="ru-RU" dirty="0"/>
              <a:t>макулатура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Предоставляем услугу по </a:t>
            </a:r>
            <a:r>
              <a:rPr lang="ru-RU" dirty="0" err="1" smtClean="0"/>
              <a:t>шредированию</a:t>
            </a:r>
            <a:r>
              <a:rPr lang="ru-RU" dirty="0" smtClean="0"/>
              <a:t> и уничтожению документов, имеющих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 конфиденциальную информацию. Представляем видеоотчет.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2052" name="Picture 4" descr="https://static.tildacdn.com/tild6536-3738-4235-b736-626437316639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49" y="2680490"/>
            <a:ext cx="2032000" cy="17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tatic.tildacdn.com/tild6631-3734-4230-b631-643436336438/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7" y="2680491"/>
            <a:ext cx="1905000" cy="17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tatic.tildacdn.com/tild3466-3034-4736-b137-626637623235/143588483368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658" y="2680491"/>
            <a:ext cx="1949450" cy="17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i.ytimg.com/vi/8qxtf8O-Gh8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" y="2815431"/>
            <a:ext cx="2898775" cy="17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tatic.tildacdn.com/tild3730-3261-4332-b633-343335616131/noroo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49" y="5168899"/>
            <a:ext cx="30956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35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ООО «ЭКОРЕСУРС» располагает: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41489"/>
            <a:ext cx="9355666" cy="388077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· </a:t>
            </a:r>
            <a:r>
              <a:rPr lang="ru-RU" dirty="0" smtClean="0"/>
              <a:t>Собственным зданием                                                      </a:t>
            </a:r>
            <a:r>
              <a:rPr lang="ru-RU" b="1" dirty="0" smtClean="0"/>
              <a:t>·</a:t>
            </a:r>
            <a:r>
              <a:rPr lang="ru-RU" dirty="0" smtClean="0"/>
              <a:t>Весами для приема                 для осуществления деятельности                                                         продукции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s://pp.userapi.com/c844722/v844722963/17c766/O3ymdObNg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85" y="2482850"/>
            <a:ext cx="5736992" cy="305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mera-device.ru/upload/iblock/4d9/autoscales_me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133" y="2861931"/>
            <a:ext cx="2825867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tatic.tildacdn.com/tild3730-3261-4332-b633-343335616131/noroo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5240338"/>
            <a:ext cx="30956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5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8700"/>
            <a:ext cx="10515600" cy="55546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</a:t>
            </a:r>
            <a:r>
              <a:rPr lang="ru-RU" b="1" dirty="0" smtClean="0"/>
              <a:t>· </a:t>
            </a:r>
            <a:r>
              <a:rPr lang="ru-RU" dirty="0" smtClean="0"/>
              <a:t>Автопогрузчиками                                                            </a:t>
            </a:r>
            <a:r>
              <a:rPr lang="ru-RU" b="1" dirty="0" smtClean="0"/>
              <a:t>·</a:t>
            </a:r>
            <a:r>
              <a:rPr lang="ru-RU" dirty="0" smtClean="0"/>
              <a:t> Автотранспортом      </a:t>
            </a:r>
          </a:p>
          <a:p>
            <a:pPr marL="0" indent="0">
              <a:buNone/>
            </a:pPr>
            <a:r>
              <a:rPr lang="ru-RU" dirty="0" smtClean="0"/>
              <a:t>   для реализации больших объемов                                         для приема вторсырья в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любом месте области</a:t>
            </a:r>
            <a:endParaRPr lang="ru-RU" dirty="0"/>
          </a:p>
        </p:txBody>
      </p:sp>
      <p:sp>
        <p:nvSpPr>
          <p:cNvPr id="4" name="AutoShape 2" descr="data:image/png;base64,iVBORw0KGgoAAAANSUhEUgAAAdMAAAEnCAYAAADy/amiAAAgAElEQVR4Xoy9d/h8xZGfe8gCkXPOOSeRcwYhUM7a5PU+TtfruPbzrK//uA77+HrtvZbt9e4qBwQSIIECEkhkECByzhmRcxbpd+ut7vdMzWHQ7qCfZr4z5/Tprq6uT6WuXurx++5esvTSSw9LliwZ3nlnyfCbN94Y7n/okeGyK64cHnv8yeHll18e3nzrzfx9mWWWGTbZeOPhUx89eVhnrTWHpZdaalh6af4tPQzx+a033xqeff6F4ayf/HRYdZVVh0MP3K9dF9fE7fn+9tvvDPFxePHFl4b/8F//+3D7HXcOb731VrZB+8suu2z8OuTnfHFjvrX3pXhWvN5+++28ZsX3vS/uWSY+Lzsst9yyw/vf//7hiEMPGY4+7OBhpRXfF91aOv4t1dri/vjI32N75Te+s58+E5rwn3156623h2eee3748jdPGZ559tlhyy22GD738Y8Ma6+1RuvXO++MzxriXvq7ZMk7Oe6xzXjIrx99fPhfX/rK8Oabb+b43+n3vRPXLhX/tfl4J+nC77x8p603Yp7eeOPNeN7b+ZlrvYdr+Zu2lg26SKs2viVJY5/ntY02/blxH9fx99JBP145x7/lxVxIZ/sijW3L8fu9zWW/+K/P8aLH1L5kn0sfs+/81+fS5zke3vP+GEMdd+UBf5cO0z7Ij7WPzo/3QFfpK81WWH755M/lllsu+8A9zAd85Iu/4Zucs/j8DrTPMTa+k570v/Iyv9V14vWsy+QF10wfv8+btlHn3vXGQqFtabZs/8y9rDPW1TLLLD0sH+PjO94Z/zJLtzVc+UHZwfp3LhyXvDjyf6wZaeT7G2++keuEdl5//fWRfiMtg2a8oOP46uN3zcgLlRflx/pOG1zTZKJrtrXq+pnj2wU8Ky/V9VD5aVxnZc0nv3RZNeVjeWnad+dt0Xza3/f6rfJCHVebnzb25McuV/ieuXK+7EulF7/V+Z3jq/7Auhb9XfyR7vnMThvlKTyNLPX++pzkr/6bbThuac0anH7n2lG20X/5pc6X64Dv4MPah5VWWilplPz+xP33xPOXDG+FgH7ttdeHO+6+d7ji6muGxx9/IhuGkbl4hRVWGHbdaafhhGOOHFZZ+f3D8rmgugDjPf57++0A0+deHM4656fDyu9feTj4gH2HdddeKwbawBRZBzixyF9++ZXhP/75Xwy33X5HdrCCaRVsyRQj0zUml1H4/L7oF4sbMF1hheWH9wW4HnbwQcMxhx8SfVhpBFMxszKXhJ5O+pQBEXwp7FMQvpMKw9dOOW14Pt7XX3+94VMfOWnYYL11u7IQwjCuS9rQ16IMJDDH328GXe+69/7hm6d+NwWAYFgnUAanHeZhtsDnhQ2A+kYHZK7zWq6X0VOId8GAsLNtmbgukGTk+C/nM4BaWrDQpf17LfZKT8dSgaCC6xQ47V8VbJUeo+AooMl30z4uvKdPvv1bJOTqAlF4TQXglF+qwBIwKsAKKgDq8ssv1wV0A0h4ivkRrHK+OtCOtOnfVYFWheDfJiirsjCly1TYIoxygZZXne/luqCUD1EOWG9cgwK7wvIrjKAKaLIO6bcCOAVtfP9OrJ+q0CjQFNwCIu8CKM985ZVXh5dfeTn5G0CVv6Ej6yl5oQOhn6dj9BmVf6drzr5V2lWwqX333gpy3qfi4xqr81bXRv0duqVa2OdBOSLv176NShR3TOZt0VzbRu1HKlwdLOv3zntT+t4a+ZQ519hxLVRZUkGn0sZnVzB7Lzk8va/KiSlQ12vhT18VI8AGRDCKH6823vbOd7Y5W79gTJuDNrZmBNY5qevC9ZvzDZi+GQz5QliKN9x823DTrbcOzzzzbBLx1ddezcUCAY8+/LBh/w/sFYtkhQTStFgSHJv11Bj4nWznrJ/8LMH3oP32GTbcYL0E08bYTdvmnldffW34s//+xeHW228ffvOb17um2zT4qRVUwZR2qoauoEIz5h+L+KD99xuOOeLQYdUA/XwVC6vdXy3V8jntgXnmbEIOgAyFo4Paiy+9PHzzu2cMTzzx5LDuuusMJ59w7LDlZpt0rY3xISgDUFEi4r7ehWyDF+B31bU3DOec+/O0+gVTJ7YuGicRxmbNJLCPFouWS7N0Epij7d/85jf5GWHU6N5AXODR2pSWMiHzzL1V2IxWOXQrVuoUWKaMXpWBKhQqoPrcumDyvu4JmAKu1+ez+lzV/vldjrm3gfLgnFbBNVUobHvKX6NiNLHuuK7yfm0bHnYO+T55s/N11cLHeaav8b85MO1AWudvXrA0QdAE+bt5ttJ/jm5FsfB7tP4RSLtF5xoctfdu2TfvERZre19ttdVCoX3fsMoqK6d2vs5aa42fGTPfNQsy/sW6eDO8V4x1mWVr/5vXQCBVQL3++m+yi/z90COPDE8//Uwq94Apawb+pt1mTTSDYAoOdV7tR+Pvmeen8uFvu985r9fXea8Aw+cqx+qaqsL+vYDwvRTTRXy36NrK835+1zrrFrh86BqGH5DT6TGJf8gE5rGCKZ6Kt7oymEAEmBTv1ZwM6c+Z9lPFrMqERYrJaIl1wlflxvWRfDrhXcZFn3nRX70/9X7ua0oFnteGY9N59LuRpn1u5RXazfE/dOftS5586pnh+ptvGW665dZg1N8kiCoocNceedghw96775IdWy4WUP5G50KAqxS5AF586ZXhRz/7eTLSgft+oIMpC6dZpYh/Jggr+L9+8S+HG266KRYGArxZPoJpZTLANN2l6boMzaGY/CxY7kHzB8AB0/332Wc4/qjDw9UcYNoFb2OU2dKyfV0rddFNmS+JHZadmvILL748nHLGD9J6X221VYePnHj8sPUWm2UTTcMJN2pcj9s7mb+Dn8+gnUt+edVwwcWXBkOG9R+CoWq0i1wNAHR1WdN/+wM9XRC8p6CJuaEdruFv5yevjb4xbhiparhcp/Crwti+TbXJymS0X4WEWm/V3KRPfa9095kVUKfzMm0jLW3d8Asurq6zOZ7qCsbUcrCJKggdQ/2tfqcFJj2a4tOEKe/SeZHmXm1BBRh83nhuFuKYCsKqUcMXvmauyXbvdE68bzqXCai+uuJQFSSEBW21sTQFGyVh5ZVXHtZdZ50Ic6w5rLnGGsPqq6464PpaORRZ+sz61BpgnlROVMyW7aBaBa1zioL4WgDny6+8Egr+c8Ptd901PBchlhdefCHbfvXVJqcAaP5GuFfLsQpF+cbnT+np74voPBXe9dp3Kf59zqZgKmmrcibf1D5XMEnZ0b1yPnMKvnWOaj8dh+72Cm6V1lM+Ty4ATLuXRM+Zc8+c80pvFnyu922BsjnSEpos+F3+rMp2VVCrUVHHpryrik+lS1VYdT27Xr3nvZRN1zC/1/DYiBd9HfC3nhDnbKmrLr54ybkXXDQ89fTTw0thcSHcm6axzLBWLJCPnHjCsPmmGzfNpAOpE1gn2s6+9PKrw0/OOz8F9oH7zMA046XEEKO3IDlg+hd/+TfDVVdfPbp5acPBp9upT2zVYKbWAOZ9W9jLDSuuuGKC6b577z0cG5bpGquvOufmlSDj+8RlKCFngqnHSvsXCZCxwJ8Oy/20H/xweDZipquG8PjQcUenZTqdIIQhlqnWuDTCNXv+JZdlXJp7BFPHCQhONTtprktWTb4JEzT0mSDJuHT3AGit6h5jHgD7WYyrxctfiti4DOQidjGMzNIFbmVsF6PA0UjV3CNVcE218co7Myne7+5AN/1+FGI9vjoVPNP5y8X6HtZ0FU5VgE7bUPCMWnsJM0wFm/cyNpUSlQxB9V3Ca+KiS+usjx/uqwpG5YlFY100juncLaJpFfzTMY0KwZxi0ECVtbb2WmsPhxx4wLDnrjsHmK6aSnYLCeiNarH3d4HAxAtUBbx9ZL0ZluAzSv+ZP/pJeLPuCPnxWvJ9+9dckcm/HXykxVR41vHX36bKhetHPlkkE6Ttb+PDRYBenzVdY/4tn0zXyRS83z2fzcry9W6+HcXqu66pipbjN59D/kXGppzuORLKtEW0qHMwLx9m6zxlDd6VUcaaqxHhrZhTnsOLea19qu7nXOcZ49YL2FrzmWKKCsJoUfa8m3ptkxnNMhdrVI6Vz649x+x1S/3Zf/xPSx56+NfJlL8JC1EBSGLNB48+MrTOtSIe0pIoxpsIUKNl9oB/BVfBFIA4aP99hk033ihNYJOPJB5u3i/+9ZeHX155VSbSoO3+bWBaGVsBAJjiF8c6FUw/sOeeGTNdc43VWtC6g6YL/L3AdJFwrM9MwRb/kYB02hlnDU889VRq4R8LhWOjjTbISXDip5PiBDS3yRvDz86/aLj6uuuaRt3dx06OsTSfzfda7MSiiVXxgm7Pv/B8Chb6zhy2uGyL2ZrkwrzxD+bk2pUjxrXH7rtlrOuV0Pqh+5W/ujqTzaZCqCogU8FQF/JUYEIKeFswWASmi4SKbVZgqMIqF0IB0woWablHA38X13Tt+3t9tm1dQVy34w7bh6fm0FAslx0effzxAZf/JZdelu71NidvpKLiAnShurAFV585FY66OqvWXXmw0mcRSFUQqMIx14vAXVy9ldcqWPs5EzeK0olgUiEj5HPoQQcNn/zwicP7Yx1M188ikJl+NxWA07mYXv9kuHr//X/+L+l6RIbA64Jp8nkXgiZy1TU05akKAPWzcyWQ+T4F/EVjqQJXpXI2pqZkzq+btk7mac/fs9wQrlc547pqyU3XYF2/8l5dwyrd9lP+q7xU16rPkm9RoJDnNTltyqvTNayCIzD+tjkWNE0oqutE+ivLUi72WH7tszKHPq600oq5HjU+NDya164ZjtJ3Skt5xzXJ34QSmnxFocD71HAxPQD/4I/+4ZLMDI1YBK/lll1u2HH77YZjjzxsWD1cmBCABVWFopmp+pjzRiY5hPXLr7w2nPPzC1JoA6abbxqxxB7obURvAvbVsEz/95e/NlyMICpgqo97uvCrZiMBtErT/RyAykTzea/ddx+OCzfvWgGmjcjEhIIhu3Y9p4Uu0JAXTbZAyvvzL7w4nPb9syPb+Ylhg0hA+mxk85KUxQT9JsbixC52174zvBJC4McRL739jrsyjlQTJ6RzXbjQjbGtsvIqGY9aJVxrL770Ulr3L8X7s889m9Z5dTsoVOkLQofJfjXmhBftrRQa5habbz6sHQlizDNgev8DD+ailnmmQKr2t0goSbPZomyCo46nXlOF1yJ61+/eBaYIzJLN2/o5A4uazKRl+m6wn2V0K3SkzbQ//p55AAfsP3ziwx9K+j0XfMD6uODSy4ezf/TjHOt7acgVTKvyqZsd3hzdvB0QKp1d2NPvpmA8FWzVje+4eFbStIdOaqxrJljCg5HeJDLCWyak4+Mz6w1Fcv311h/+6Pe+MGwR3iuvWQSqTUTMJzgtAttFtHfMr4Rb9/xLLh/OOe/no+KH7EJpVMCqxFQBWGk2pU+br6TuKFidb+6r7fxdvStV6NfxOBeV9wXH2sfqzfBznecKiFN+qKDss73GZ2lt1rblz1S6uiuzzo/g2bK6cfW3fJD0vpV/dY3XOXH+s+3iqUDBb8DUE4Q6zemHIQLuMbzQQl2Nl6a00Whwzliva60ZxmC889JljdEIDZp3A0CdxVZdZ5UH6vjAKhUMs9r5PZOZfufzv7sEgc4XK75vxeGAffcZDthnr7BaVspFNJfOjrUTDwdcq+CpwgEwxc37yquvRALSvsOWm2+ahFLIaNIDpn/99W8PPz//gtQyzXw0W8xJqZPscxycCQ5Yarh5l1tu+ST67rvsMhx/9BHjtpwkDJoe23hKfKkJjh50XuDytQ/GSxtztCSr08/+ccRvnhvWCTD6g899OhOz6BdA6YTQdye4gTGZyZHJHJmJZ//0Z8N99z3Qk5vadgmv934nDc1qow03DCt/49HV8XzEjd4XGZRYx/c/EO0UN69A6uKhPfql+xi67bzTjsPWW22V24ewdmGMFwIcvvO909PlXwUHn+nDLJmkKQD20+fVOXPcjsn29G4sWuj1u6mQcDE69y3+PtuGFDPbb59ts8kFV+a7Kgf23e9q/6oAdBFyXWaKH3Lw8PlPfjz57bnI5kYY3HjzrcM3v3PqnJbr3FWAMX7l2HymfD0K1mJh1T4LBItASIVCUFDYVHovythVaEyBLvvEuom511pQwMErvPAE4d0gZvrBY48edthmq24FvBs0tciqojPSuf/YeGYmoOExnv1GeHJYM1dec126eJ97/rnkv8zqjetJ4kPB534ye1VMENp1q5pzMZ1fvm9hJZ7dfqWtfH53H1eAc/7M4Zi25/PrlrcWJgu6TRQK+Uu+5m9j7DwTGTwFNde6CTV9IbZudJCpPGbogJ/hVxQQ168er5r4mc/v4Qx5VDCzf3zfkiGb+7XJgJlCUkHd3QaVTlU5gy6CtWGpXG8BgnosK02aMteS26qM1eps4LZMbs9cZ521U+njxe8AKEZIejYiN4h3rmdtN/I1y1/FsSou/M697FpBoVgxZKe8kmv7C5//nbRMQfCjDj902Hn7bdM0Jj6qBVpThV34NlKJwvWvRGd/+vMLIwb30hyYVsBl7ZBY8OVvnTr89NzzFu4znQq5CqROMIzGIBgUAL9sWNUQeZcAihOOOSos09Vb0kQH0dzhikauZtQX0bRvcxY3DEj6PdtPkhHfDGAKMDzn3AQdJuqYIw4btg9BwnNeiwSu6taoiyRdUEGjpyPW+v0fnZPZiU0QNGByIisIqpUBfJsEoCKM6ANJGNvEd8zdGWedPQryKZDyN9ezf5jnaM3vvdee0eetQ/itkG5jthHBRD859xfD5VdcMfbFeSbRBOaGBmN8qn+uvOCe4Sr4FQYVWHQDTxWIqWCaAo/PavuVWzKatON91CIn2ZomIrlIfI5/S/NF/eEa4y77RXLb5wJM2VcMLbmeuTz19DNGxcn9prY9fRfo7GsF1apENMu+7Fuu4+tWsGOv99m+YzRhL/+m0c7/dS1XMB3zFeJylWCVWpOPEoBi7aFkIbTYIrbh+utHnsLq6aVxDSUYd0VxlnnbhLq/0S0+m51Lsh2vdMXFPxTBl0OeAKhsR0NRN8/A7WDwG+GTdysqLfGx8kYda6PVzMqRv8yO5/ny8pSudW07D1WWKNz5LbO508Jv7sG33m7hGF5vE+bpNPAZ7uut7ToG31U2vGa2BXGBMhMX8S3A5l5dngWvohTVfcTt+77PH49Pp49jM+xRaQ9btXoCTb7O6N3WpHMJeDHXZry3EGLLeZEHmMfWr+ZpFDTH97SMG5BCAyxNXgClPLl8GFZYpIBpbp0E/ENmMHbzR/DYvfZ6C5GxH7+uQ137OT/Bj8gP8om4n8Q3+ofs1yOY6+Nzn/38EhbARz70wcxIZdJ74Gk0pxvTzKw4Ga4JIH3ODKy5MH/6iwtT2LNFhcScNvCm6XaPSgr3r57y3eFHPzlnBFOJPMe0XWvFFTVqSbhmoi3BFDAQTFncO2y37fDBY45OgWdbbmRvHt+W2Zvt9YlPYgWw+QKY2zh1IbUUfNwCzU17XiRENAvu8NjXulMoIQgQgNQAtkmmlcEY9yOPPjacHduHmHwmqLqSFDz1Hlzvm2++2bDRButnkQrcy9y3fyR4PRWAfPoPzpqzgLWKmnbdsnt5Li+YCgbdLzwQO263XdKNOUeBglbnnPeL4ZLLLh9BiTG3PYUr5LNRguyv2qLCxoXCc4wDV6aswqAKNPlJ2gu642RMPkzb5OdqWSa/duJnAYwE3VnGq9fWZgWNytv+7vigAwlnuPYPOfDABA0yWH9x0cVJs982jqnHxTHWje4VEKXVlE4qS/ZNkEtBB78WK08N3TVQ15VKw9iPnugxBYz558ysJmnOeoM3DEEgYFZAMPYCBMvFZ17wcB2TXpJR+Qv5gNeLvxFevOAzt7skD4cgZn/667GVbrTOukKnCw9+15ppz2sKySzjeaZMVyWvjluLtL1j7TbLd3b9zC2Z/WS3QeFBxwkQG+rJhL/uLvf3cSsUSVNdOfEa573y6vx+x9k+8qoQpmzroFb5yflGDgim9AOLzMI3bneSJ6b361mxb43mFNOYV/jazoxZGKXKIeUHMge+qfuV7SN7igHANddcs8Ui479qmXqdIA0g+p37nfm7td8SVC2aIj+j6PAcdzpwbTWi9JIo6xLoY6yvvv5qginX5x7qvnODRLml/v2/+/dLTgwrbv311ulW3CwTT5eL+0TtcGoEmMIBpDWpB4bDfXvehRdnxuu+e+857LDt1s23PXFvoCF9/dTTM9akNSOYVndU1RacRCeb6xqQ9sorQTgGue022wwfCrcTyVMugKkAtXpTE4BtHGwnUdt8X0/y4TuFZGaQxd+vBqCc8/Pzo4rRY/kbRSJ22WG7nHBeMHPew17T4jbgdybn0difenpkA5P8kwwRwOhramHwPfeREEZhCMAcy3bDEOi77rTD8MSTTw/f6VaRFqNgqjAQTFOhiPZg5AMj9rdjKB3E/nihGdLX8yKz+6JLLh3BWSChD7riK2i2bUlNULjfCqtD90l1k1RazOZyrGuxQKudablJV/o/ic9MeWIR0I7E7R8EINv0HjVveaZajsw9GvxuEUI44tCDY06WzTUDn5z5w59kuEK6e78u1qoYKRRGHi4gppCd9jd5oCt+uh9t0xyDSh8QRBdgVUCbZYQWrtUxb3n6XBWLCuQqny0BaVYVS74gRAR9qvDiuuWDPghDQj0q5VXQAnYJRrhku4fGEIGAKw/VzF2+A+S41n3a7j3VmpkqIpW+zq0WjmOv9J31o20zc+sN4zL/QpnI/VUha+t6Fg7BAlM+cK1r1cS1tKj6XuTK5xU45E+EfiodBeD5Dp5knhaNu9E3FIP0rL0yjgXlh+SxVvim8Yf3SyP5etp/vnffe13PVdbm/uKQb+7ThyZvUc0qaMBzV111lRHoaAM6kwdC+GD11VbPaXF/q0UWchx9y1+jw9u51xmlmWvdXz+zaluIhvZ5l6YkXLIV1Pi/ckEFj3bhd/mLa/G4vvjii6lU80x3VyTdbrjyyiWrr7ZKR1lifA1Y3MRaBYFWqLg43egKYQGa8y++bHj8ySeHD+yxe1psVXjJ0BDt1DPPGs74wdlzFZAWFW2YatTVtQcIuCAYGGC6zdZbDycdd0wKuxozkuHzncEDejGrTHBzA8yYH4BQ87HPmSDCGFEYAnTYSA4NDjlw/2Gv3XYZBb0AOGrdHQToJ+N+5LHHh++HAHafnMUUZN666FMRiX+bb7bZsHZoas8+/3zOzx4h1NdZe82wTJ8dvv3d74199Zmp8PQ4Km4TNWTGgHvy4IMOHLbbeqtMPoK+ul1+cdElwy8uuLAldPTKMlo4LiqtzhQqXTDDpMRfm1ujvdBCpaFKQgW7GYjNMn+9V1pUsJQulU51gTv2CkYKpqmAmra7SBtX49dbAE/stOMOmaC3VSg366+77rDxRutHHO+u4X//zZeGhx/59cjrLGiFk/TzGfKH66Kuj6pM5XXFe+L9CmL+dt/fjGea/+e9lAr5SVeudLCvbY3MJ2e5bsZ7+5xXRZf5R7iYOdmSM2YlCasFPg/Ss2e1bPQWq6zzJr8hX/hekEPI8dK7gwLHP/qgJTJVoqtyt8hrYtt1HgQEqy2NCnofH32oipj8l5Zbz/IGTKGJccVUzPs2HhSNZZeJ6kLLzRI9pVEaNJPtPvJL7X8tWam8rLIb+meCZMiCFwIMVFywStkTXPnI8TiOqmy69rTeZ7/NJwbVtVo9b03haFnvfL/mmmukEoZblhdehxdeeGFYPbylhA/gS3drpHWYbuo2z9VrhmctFaysBte8ianMdfcxz6AtvCbyFh5G+gHvvj/ud9zOvQoRNKNtLHrCDM88+0x4pNZMwBeYc/5/dcklS0ieIeGIm9GOqHCEe6VNSgNWAQztQAIKvC62BNMAml9EMYLHn3xq2HevPWaWaQysau4Q4gc//lkmvGhqN8I13/kiYefkGpTnumbCN63KjeRkqVKVCOtNwtheFQCOCRD1Va3kXHhYQiXmwhhQGC6MDM4HHnwoJ+6AKE6x9+67zi2oqrHKWPSBxXV3JB5R/UitCmHgBNcFojDHlbBeWKW4FYnJEpvadqstEwjZKvCNnvyikPU+hVBuewqG8AWNDz34wGHbUDpgonTVsZ0jxnbRZb/MOLY1g5tGG7HWuIfPG4arGVfb0888UzFrtFZyYdheF4rGawXoyqx10U0XrXy16HofLphWgK0dU/hWIFsErPJHfZYL0veMk8T4qHq1yiqr5GJfKxSce++/b7jzrrvHqjwqGbVPAkvtt/0QpHK9dU01FQMUn17BRTop7F34c9nv5f7K0z7T/tT1Jai65aXSvIKe99Rx1M8tox7Z0bYhCJ6sTe+dB+xZebeqpAmm9KPul2xVl5pFhnfGeVWAWkkMgYdCnQlzuN66Ijuur15zlva9t1qjU96R7u36ZmW1d1zQbR9k8zbMkix9Fv00IQoZ2+JrTUkV1DUEpJNruPbD5Cq/Uy5nlbVuSRrLnlra/A3NmBsBgcQ54rSYsYBp3T4yXU/QRlCeVzBmpQbpl8+1P7yPCnz3PDgv/EaIC2AC7NZee+2QQ63IB2BKYieVtdaJ7+vaoP8kAHGvCipFc2wXgG3Z3YQLWqwWutO3BL40Glr97JTjPREpwzexSyL7Hv+5U8C8DFzZyEOMn2ejbxQOQQkgcXPOc/An/+pPlmyw3nqROLBaJg9gdq8aySYI2Yrs1TXEIjeV2QnmWsH0whDIxAUFUxdWWyB9z2OA0A9/dt7wne82MHUSzBqtFoeCw8msGW6pbYQrSSCGMJtuskkUUjhm2HjD9efcFrbju8900u2fgJt97WBaQY4tJpddeXUI0fuTQfeKPZv77LnHuKCq0uCz3PMJcN4aW2IujKINukt18y5iXPoImK4e8yNT7BTuWeYJMGWf41e/dUpOQ2VetTjabOuVa/kAACAASURBVC6RFg9ugm6Z4RAs03CHY6US6GdRAaaX/PKKiGP/dLQQFCb0A4Y8PkICrwcwU0oRjRYQeejhh0em4no0Pd2BtA8NFdooEwqSaoFUkJiCUJ23KWg6h34/BUWVAefU9ylASxvHq0JCH+VFeHObsOZPPO7YANE1Mov39eDdm26+OQp4PJeJabq35aUqFAWDOTDrrjWBZq60X9yc2wO6aztp1BW87C+80ZWc6bav91IuzMx1nK7r6uKb1SydtzaaEJ+v0Sw9U6ntCYAqtk3INsWY61pcapm5mrvSyXlqCmZPzOmelVwDmfHZ2qrKPLqHwo5EFOjPc4idGad2ruWxtq7NgZhZw5Un5Ks5y6MrOg2EW3Ux+UP3tvNNW/QL7ww0BrCajCSOOiuwgrCvNFUGKPBpTzCtwOn3htlUYOYUsz5XtKlXLK2ryNrPeugxnrTKwpDSo1CNjcpD1TqeKQtNSacPulQdv0qBVilzoVxoClEkUUY/+B05gruZPtI/DkGBXlinxN5bOdfZfHEP/c1s8gBhAFk3rparoIqcbDi2/GjMSWM9djxXD+e039Ke73Hx4homcQl5DJ9Vo2mpo486domMyoDQttG8SXdfP95Xi86sGYNCcAtaFmFwcqsGD9pfdNmVwwMhYPcOkNllR5JcmstHSwyCw2hsocEyZQEoMF1wVUPyNzUkBYCLVK3OewFTUvU322SjuT1NVbOqwjOJ27nAOHAu2p7MkfupuobGZViHv7ru+uGue+7Nvu+5267DPmGFK9AqmCK8LMKcyUDBRNdcf0P8uzEZRyGSQqVrzdKqjnulFUnsWCH2hm4aysLGaUmuGdnKaGpf+da3s510ezmQEDJqwIKpyhF0YL8k2cAwGYoTYMp4Lw0wPSuqzChsc9F1r8LRRx4xHBWlJe+OIv0vvvTicGTEDmHI+x54KNzeFwy33HpbzjXtw+gwnoscZqfPAkoKJLRjFlbX1F28VegJjgKQ1yyyshZp0PZdsKiaP98pDNV0Gz1aOTxcOXpKWJRZfzZoQSyH9ZAxvOg7Wd1tYa+Upe9uufX24I17UsN2vHUu5T2FfQUpP7u2VBwtRpCHLXRNX9pa6q9aBQq1au1XRSGtseI+TCHcrRzlQe1fddO6Nnke9FHxAEwb8OFdarG3VuChZf2isKdV0t10KlMKXPvq34KqY6mFXSrY5OlJuFSxSti2EALYOJtg7fVaoe7vHv+O+6cKlnPh+ORB72kx2pbvkMkoPQNW3jRhkd8bWDVrzXFJPzC6Knnt/pb8WJWL2fw2iugytn9N2Win+VRemCkfbScASp+0h05k6Wv5K3u8v/JMF4cYtNk/rHS9BFrn9reuZZUht1Q5Nu7Fa0X/zOp9vVuX5mEYfsqktN4Bxti2QzYjShlhX+Uf+bTyVYszq6zNH7qgsqPCVg06jRNjvuQCtPUyS2xc6rBDj4hxzzab6zYSqdkSke6sKC24yUYbpvWK+xSzGOFhNR4WPQueDCks0/uiAMC+e+817L7zDqOGWCeGSaUKEPvzjH0wiCmYupAWAQy/WZ1JAQ4BOCbuxGOPiaSdTdtC13UW16fLtof1ss1SeksQTEYybgQ4wTwldoEwuO7Gm7NWKC6HPXfbLca6x1ySlf2dMiBgetHlV4xHzyncnUD34VVLmHFyHQoONKVDaG4brr9uaEuvDH/ztW8kU0nHBNToM/foykIbhpkR+sQcDjpgv2HrLbfM+9gWYyLSZVGR6syzfjhq/yx+merv/e7vZCGOG266JV0kB+33gWYVRCLIQ488Opz1459k8tfdASQPPfxIO76PZAMs0+6GNzMYBUPwA5C8TkHFc6c0qDwgX6iJV3CtnwUuFEWsPAUkFgG8jYLCb3yPhY71zecxOSz6oeWjK6sd+Ye1Ad3aXjOAZI1QbhhXqzT1eu4Bvv2OOzIZjzhQ1fS5RxecQprnTt1lrivXTtIEpurAl3QtrkaFoHw3066kWHvXVcmzR/DqCqPbJLS2qqUp/WxNeVEVmdxmoEWax3k1NyPKCM/DXWb1Gfme9oyZTssI6q6VD5ER8kJzmzYeo/BMpbGKTAVJleJ00/acgOoVma3bJhM1FCq41Llo7bDNp5XprPsuG2jMYsDet0imTfvKNc3d2NyVuT1lrgZz39s5AkwrstFYo596klsB5+e9bm1zbYx82D0IbrvIOc0wX+uHxT5a3+aLXPAdz1XmZB9mAx153bnAw0JCnOu8zlFVXqqSkWsGpa8AqPPlPI1yocv85O+iNMrrbQ3M75XXeudda14lrAJ29WRWwF3qyCOOTjCtTOSNFWTbgsKl2orJrxfJFxQsoJAARa7XC0HfYnqvZxH3u++9dzgwijZ8YI9dR2uldgiLhsoxX/nGt8ZgdNPu2r+q/bqtBb6Q6MkIQTAThTxbEeJtvNHGsdXnhGGL2JZTq22Mi8DxUisYBuwAmwu7u5jGvvb9PC5S3gHTq669brjnvvuz7ztFibnDIwkJAVfdNOPE9kUJaDDu8y6M5KUo4WiWWKW//vq68Ix97rrzTqHQbBSCib19Kw8bRhz1pRBMf/3Vr49MLH3ov5ap2W8oPjtsv/1wT8zN3uGWJmaa7pf4Hg8Emi5gevr3zxrdaY6H6/7gd74wHHfkYcMNt9yWLprDD94/x4M2+Uicz3phVLNizy3Pvj/iyY/GFp7rrr9+ePChh0dgZH7UJiuwco/bd8zUk+Htg8KNv02YMEU9rbSe0WgyBnyKFbnhhhuMBUje6HVcEehWM5m6+aFhCvZelrFq9sQEqRrFGNgiw9/MhZZ2UxJaUgxKSypL8d+jkXR273335XYqlIypxVitQGjhBn+VBS2JyhdcJ/DN3HvzVs57KaFNSMz2X9qfur5SePV4oGuyugGngk4h3u6ZWQy/DeAEsiqEuVelWnetIF5lUnOZ9vhjzJWKKdfwWeW4gp9rUiFZheX853almbNmbTZLqW+ZCV5q1qPbBsfNf3OgXi3ICs5VsAtGlf4tnDZLShLE6hhURpRX8oOWMC7Jev2iNuqWnSr7p7xjf12H/l6VDmmfCUYdxBzbDFtnWflTeaksrHwmX6XS2Rqbi4Xbvtclr3QwNawxVWSrMlUVRMC69tu2LQAiX9WxSLOljj3muDkwdeIZpFmulYFRdRBIntZCo1hJq626WvqR0ewJ0HL/Xnvslse2AbIJfl0LTg0mfj/vgouHr0W8T1BRA3bhTrXBKVO0gHKzNnhhbfD3euuuN5wUCUjbbr1lfp+TXgBztE671iagQiitBBeg72jareZDO0D98quuHsF0lx13HA4Oi20ZkiR4VtxUz200UUEwPf3sHyWNFAR1orVMK3gj2BnXfrGvFJcMtMfVu2bQm5J2X/r6N0cNuLY1gkLGTd/KOOse4ZK+7oYbY252T8sUWq8YdFs1Emq4/pcxru99/wdJtwoiPP+zn/pE1mu+N7wOHBx/RIBpjjXu4++fRyYwYAsNH3/iqdyaRHwVMMWtfXMe7zefuITQ5Lm0T81gF5P70UxzV+jKE2vHUV/wG38rvEkIgBd5mYTAmHlhadIG4E+bCiHjMVXRU0iM1/REKtcBeyppl1g57vHnIsN6hchk5bxNrsGSAkzd+E//iLdAC/pF4sUjv34kAbbG3VzUjsc145wqYKyNCh+yNxDG1NXrGtHScVwKcenr/E4BMS2pbqHWaxXSDSRn25QQ2pVexsrpV6sU4zaO2RYzhS/ta9Ux/22bRsss1aUrQCKXqgDMz32Pttaf74JiyrCgdwUIxyudeNftqmCfggjX0KeWnDg757IKVvlSMHTOKl/ls4hfSpOePyKdp9eOsqtYgVNlx6IArc+zGLXzhdco+Shl5CzTvsq5enC2dGnrrZXJgz5t3G1dVRo2Ja4lqfKImpxV6VjprUzlGcp+x+p1laf4ripn74ULtY06H67jSrup50vjzepV9rFanhDA7VHKRn/POQRMvXE64KpRufh4BxSceDUnXQX6xVkcVFXacsststjAupGZxVaOFvtrSRWX/PLK4csBBFpeWi2CatVOat8qUWZF+JeMfnRiXcccefiwa2xjSPcLtYW7m7ZOhEw8gihM0fduVW2L38fJJBYZwHTJFVcNd0TyDcKQrRIH7LN3gpxuuuq397OlvM6MijlPhYWiNj61OizkrmatQNj3Ax9ItyLudWoe45ol/vF/vvK1BArjm/TBbNwmsJqrkmogB+y7byQ/XZKgimWKO59+U++XF6B3Smy1cb5lGoTkSVHQ/6Tjjw2gfDITzA7Zf99IgIkMxXBzPRsl3n5x0aXDCUcfldb+U3HCB/MNHXk21iv/br39zizwf/sdd87Fyqs1A+8AUoCF/RdMFc5k0RLbh3ZcjxAG4HBjM17c784bCsoLz7+YlVK834UH8M2y99r+2KrkNDd5cznL41j4G2240fDRkz6YXprvRZ3mp55+auQRrKmtttqiKZzh/oV2tPtajwelMpmu4NeClk9kMhexVpUmnpWghOWZllCL8SgAs7BKvFA46tqdjq0KkWqlVXBxPdTvpnJAWuX6jH8WPuF7PUkAutZxXQNVKZxaBwhnXOPMHUoQ9wmeCmUtHfYmog+//U6LUY7fZ+Zmy2lwPbXP8/Ew75n2QRr5Pj0uMceUHrDlEvh9OYfZD+arW5BaNQJzvX762T5P6Z1KVTcQqjduCqRV2XH+Umai0AX/VN7wd9t2rlpOwOKzV5Vbs+2SLbOXV4378regqyxrCnLbqijQu2WrFpJhDUy9NFP+rLxfx7yIT6ffLVIipYsypfW/ZYsnODpG112xhOuxiPVZub6OO/b46N/M/007LXkAjXJWdEACysRW76ju2CRgd9G2LTSz8wsRQBZrNxMKQOE8U8G0Dqi6el3MtcKLA4GJa5wXDRLL4egjDsuiBoBtWgsQqbxkdp5DHNO4U4vdISQ8NLbFC0ypZqK5Hgvu9gBT+r5lbMU57KAD8ppWDKLFWrhv+RUiJT1jKu07sm/JYn4ytg6RgFRdJnMLPoSTmq9gDxDy/I3CbblOuNYFnL/88lc7aM22v8go3NsOC38n3JLrD4cfclCUe/xFnH4S+yUjKzi3QoWgyLhh/Hf9TTcP3z7tu6OAkmTQ8KgjDh8+9ZGThxfDTUnlJbbnMOZUIoJezz77fLqLufb52Mu2RqS3o0Ao7AAl4lr07YLIZr7q6mvyt0d+/egoRHme1g1zBs+gvaZ7La2RtteQ5Cs8EB4ZyH24XE2IcfwALO1gDXLCjt4RXbsmJOgKz/T63Ks2H7OlDfIFGo8uNWy26WbDFz79ibSm//LLX0tL077zDqjXRQtPsr2JzMks79hBuykLsaUslCL6B11TiME8nZdYU663qVbutRkmRwB3QZBmwmzy8lMFCqt0jdnDAFK/d5pRLIjns3s7JttBDxVolQ3WvdYO97qmmlLYlIJ18gzUtcYkEq4h36IWBHEOmWPXa32vgvu9wFRBXUF9CpgK3AqAVcngc2alIzCrYO1WfApj1ncH9XxW+U35JRCZ2S4Q13a9thbpqCA6/VyV/vqcmvQ5ys/CE8o7kzedu7r+qlxW7vO723saCDcPBPHiTLjCEu5xW4shJPP1vBO9C4RAUK6Zb+leFQIt06lB5Tx6rfM7Y/a/+yeBeRFA+5zK+67nipf+PgemtQuLtFS+UzObaSczTU1ttYIrhEMzcR+pk2OFHDqgFZAM2eMsWqaCa13EDsg+uhmaQWUGWDA9cbLjwh2547bbpMakJf1MbF9gXybX4trEGmuZbC0Tr2ZFCgBTbZ/nEzO9OrJ5b4mi2wluG2wQtYCPbFZPd3c0TXd2ertMAaBQ5P7+yIB9gyzmdM80bU8GyskqG++d7M023TRj05tsvFFmRpJRimb3P+MoOzVl32kvmTu3xWDhDVn4gfrLZ0cJRwpb7BKWO0JCRQdReWMcEP+NU76T/WmCvrl1+LdPnBP74TgInRqpCH8SStaN+CGb9XGxQ1NjmQhGXi52Prfyaq049u133TvccffdqYTgBiZ5iXctkyz6GAtQHjANXTqRNEUVEuauWY9tnDX+WSvEcA2LVxrT7qiZJr1n9Koaq7RnXOyx5Xk8Y9NNNh0+HqfHrBXlBP/PV76e24MEYGjBPlQEBUJDEOHZ3M9vWGPGSXmeqfuMgUxp3NLGu+yzLkKrGy0SJHOCofNVFcBTIKlWkEklo+LZAbYKFJ/pd/CP1bMazzWZYNEGr7dSDvvzyLZHycHl3pLUGp/6Ui4Ys9ZC4neFcRWqrtVmmbZsTS1TiyZIgwqqAF6ul+J6rdu4xthc/G7Si3NhX+2b69vxzvi4raOqBHmtADUV5jMPQFOOagyvWnHex3eCYQWkRTI95zvzC1pcW6Wn7meunoXa79pf257JiJk3TP60L1xblRrn0cINi8BUGvlenzedS2WVz1uEX4to4X32b07+qlgSp+0KVO1DHZv3pWVaF2UjdouL0J7ZaXWh1I4lIXrtU+6tadlaAY2BW7YeL4st871ZnE7yONmTRKQ6ED9zrZaV7iaeiZv3xNhnuuN224yxMQT5g5Fh+sKLL2dlJNx71HQk/ptpA9EX7kUQ4koFIGYT2vfX9XNcEQLXR0brTREDREhsHGeZsq+VbDtrwqr5A1AIGxYX434qMjuvyOPOKPgws36csDoXuh/pG65DrJ0NIoOXWOf6YeWsHNZkHhjwjW+PR7kJNrTThPnrKayYl6232no4Mra2AFwA6+677DzuM8Wqo+83RXKRJ6BMNbCNI5v7wP32y4XB4ls33MYk4TA2j3djOxWl5TLVvh+XxNxk9mb8x3xBB7bTcALIsXFUHiXOiEE/E1tJCAHcENYxx8GZ3SnjssjdoI0isUYAGePj1faXvZ51kxVwLv6MUaWgn8Xw6mJQKCmoK5i2JJ0W0yWbWpDYZeedw+V9TMaavxT0v/W221Mrx61LeygatAOY6o5NIUIGaV+cAJEVYNZYfY0cgyBP/1BYKP3Gey28rjBSYAuICt1FvFSBag5cO6DIN75XJXKRsGoVxJqgMbwh3XNbChZ8P5FJBQdPAq55aMbmd/YTOkfmCoyCKa3gtoFey81rq8LkGhJQp+A9Z8kao+Q9ZdJsF4O5DhXYko7MWQerCoJe5xoZf+tt+1xprUJaZad9noKtMnDsX29zOg+2PQVTLe0pSFfvXAJpSRRza4zhFg0b+i29Z16Gphwoz/UQVB6Fz91TXsdZ+cx15tybrVyt0bpOK/jVz1M5VbFiSoMpn9cQG88a562kQbda7u92hXv9OC/HH/fBeN4svlBBDQCcxTNbANqFbAOVWQRTF+JMMMySEOgsQgfLRSB1wFUbSXDEUp1oBhJOgTErmDyrtMJWnhMjtrfrjtuPVh9tI9SefyHOAQ0QzUzPsGwQjsYUidERuwIs2yKeLTj6YlUZhDPZqo88+mhugdgskoHYc4mF1xZgUyqqBsX3uHjPjD2cZMKmJRUuz0VHhDlGwMeJZGsS7l2K3JPRC2gZTznv/AtHf7+uYZJh0PzymKquGe8aJQgPjsMHzowEqM0223TYLbKDEejtlKAAgfjv5tgjiWVaFypzbS3afT+w98hYuOm22mLzrIj0ZOy1hI6AvnsM14s+bhZWtNap1gxx3gdCsbn7nvty3yqxzBsDxF8K+hyw795p+T8bCVpXXXNtZAPfEPWHn0wwM3FIl+smQXf4yXEyF1if1TpQsKQyE/SoWamLSvVp3VZh6JpgvA3Ql496zAcPR4TLfI3VVx3+x199OS1TXMnc57Yb7mNLTO6DnHhhqgBoMd+VMqaNUkMSn3Fy2uOoKN7xQkAjK0q5FgWb6Zqsgrv+NuXL6XVtP0VzEwtuVQjxuQq8tHR6FjNKeCbJhVLUavW2guae4pF7c+OfJ31UYGzyo1UyS8UUsEPAdbnz5lvN8+A9jFtrdApSyDSLI9BODTc4t3V8Mxf1fNF22xWI6rFr8rMuea6V9xaB6RQYqrWmPLNPVamoys8UHKZWXZ2vRfM0Cv4ODtYDdrtXc9u3sI8VfpJ+fYscn/MYs5ChvPOqIZMmfzAc2gkryqNqJIzyrSszIx06gCnz6vz8NgUx6d73jtZ7K89WGr6b32ffaMC4pnxu2egzrotK33zWMUcfm89hEcgcM5dFOyaola0awzjdVTd/+kLtIAsJSyTdFbhZ++cUfD0e1eJ4s8LyU2ZapCFVgeD1gJwFtvO78ONjGZ0Qp8bssevO6bo1rV0wxFog7gcz4G4jzmfKu4K/ZvjRb9toY3hj+NW1Nwy333lXCoaNAzB2jWPfECK5lzNrPXI8D2cYNpBCKDwXgvXUM34wbskQHKaTK7MxsdCIfXs8Y4dwWwMWaPTE74i/sdXi8iuvTCHEmacoCbjOHnjwwbH2L0AIwJENvF+A4WnRB9rDzcv8EPcz1kiCkG5eNUeVIyzRPffYI7vLd7ict4lEm2efeyFpCUgyB8ZhSBLiaDrmn0ULPdqe0rdi28zjaZ2S7Y1g5TNlzti7CljktpVgTICaQv60++uIrZI5C30Y51aR3MZLixK3KBZyaszFRen+WwVP3dDv2PSimF04i8e12HfzeLRTiFA+jjv66Oz7alHX+n9/6WuZSESRBss2Eh/Fu/HY44/ldwmmqUA174wCiPZ4lu5xSzECrIQruA7e0w3H2IitcnwfvNDApMWRq6ZceaqCZwVxhX9dexUQFP6jQIlnzJRZZEZz/9f+cz/9JTmO5CKSELXmU4kMRXqs/NX3ecpPzoXCtY6Hz1qhCrrq/p0JzqYEINBrLd+kUwffqWDneuOY020R0rGCbQUs6WHfBTtpXkFxCqaV1nW+pq7NRXNZ26p0qPxcQUuFsD7T5yhrZ3HUtmca5RHeRTlkPXIdMufF8O49+dQTqZy2RMf5/ZqO3bWoHKnyuxpF0twtkJUfKx2ndJ/Kzfr3dD1Mebz2xfuU/XV7YqXzFOSn85nZvIsm2coOVouYZ8Cmgck4/lYt0lkHZ8e0qUkiLAXTunDsh6BuEL2B8iwhyIWTGnF8T7UaXgoc3incQDEFXLqrhVspy3b1Tc8ACEINBgHgYAjAzzqVEE2rULet42ljeGf45a+uyS0mbHnYKtyuJx57VDIVli0FDRrIc/A27XK82RCnvTwX54X+PBkU2qlMTLVLmY9nu2Ed4cpWDO5D46OvxPD4+0uxVxd6tsy8ptE312DLfJQJjzzssDj1ZKdIMDo9915imQKygCmxZ4Dutih1+K1TT5uzjBR2q4Ulz7mqCs9WOGL90X1qGj6eAa4BfHcJ74DCKl1GfaP080F3yioCSFiU1CtmDBS/SIWrV5aBV6j1jCIBLR+KYvJXX3t9bCt5NAqJrDWCCc9oHoY3MtZYY2VYE0yA21CgE6BlGUuFisAE/dznCO0EWOiU2c9x7wlRFGT/UExWXeX9wxf/+ishXJ7K/uu6ZC8qSUf39ZKTeS5mT6CS552fam04V/A+7lB42xMq2p7aFuviRX3kJ8Nq55k5/gmw0q7rZj6WPCskL39U4dLWX0s0mXoV3iVAOojLI/zOMwFTzjjFuuGFskXdVeegghD0cEz+Xtc4fbAfCtd5a3y2H5R2qpLu1psq8Ef6ly1P1fM0FcpTq4a/R0UzLedeGAaixcv5HC3X0uCopCFH4Mvyqhaz41ehqGBd75n2rc6P92hVyls1nlvbUs7W+KnzmnOA4tf7LA2m/KP7GF50R4Fj/m2gaj8qYNa2F2FUBdrKv4uA0/adm/oc+iWtbIctc1zbtp7NClYAtNUdPQf2FUzN4J1nppbV60N4N0u3CoH62UxeU64bkzQLQj86gFBdIVUbkxjpciDFuzNpHbB95DssS5M5AMi6b3XllVeK+FWUSAwrCjcpdYjXCyEPeLbEiRYTINaGO40XVg/xyEzX7wAwCpW4HkvqV9fdkEL9udgSslPsMz05Yqamo9MGghUBimC3GAFWFdmy7QzA5jpRqFThUGktLQDTvWNvKBZem+Sls1gA76dHxaJn4li2qvDoXoGhFUZHHnZo1OPdOo9/23ADjnDbKYEWAY11DwDfe/+Dmc3LwqkHIzc6r5oZqc/HOLDurYmJsMdSBmR4LpYn1gjt77PX7u/aA8m8vkTZvdvuGPaLY/ro953h8n04LM/DDtp/zIxknAAthwrsHKDMqTlYY3yPFfvTOAaPZB3Hyrvz1JIb5ouKC7DSVDdUBRpoDy+hqKyz9jqZLfx4uNZJCGpx0CWpnZ94/HHDnrvukm7e/+//fCld0bzwCtCPdu7p+sP1N96U3+mmHhdrF+RVCFSBQh+tZYrHA8VMUKUfWP3MG3x7/Q03xPw/9y7XfNXOU5EJfktPR89MVVi5DkfNvAtMwzTym+uvWlsVbLVwUMzcc869WjDyeFWgmyu2gbtJSo1fSzZydLSNpYE8vwsIAlaNBzYZ1ZTeupYsB9SEevOsuQZVOqrF5L1z1km3zrP9CRhSNASX9Aimce0Y+gF0CXF1JVGAcd/+NH+iylPpNgVOx2mfp/zjujdk4HxPlbgpKHlfxQFpYV+moC3Ykqjl/MhvjlULeuoZ8Pl1zHUs9ns6H3Wu7M+iNuo4KnB6rfxd6eiZuhqV7g3OpLgeQ53SJxOQWmdbjcHpQa9tAbXbKqiaKVmZ1QG5rcTF7LUpaPuC9sTzujC9n3e1pPZdq/FZf3cCRmuya8jWy8zYTPfzt6L8udN8jBGuu866mfyxRcQOsa7ILiT55TfsiexATx+wKldddeWxvi5E5RoSZrBMAdPt45Dtj8UeTOo1ZiZc0eCgDwvopRCoJC3dH+7X5jJp7ueZNTSr7lSVDD5zHTFTXMlo/FnmrSfj4Er5zvfOzPkxmxn6N9f8TFOGfrtHzBQQvTjKGVJIg8pN0A8hhuUOzR6IjNqvf/s744LQFd1cd+8bU+B5HsKkJYC1qkAU7gCQm8v8nYE6wsQV6TMCYA1mtAAAIABJREFU1uxmaERGMPWND4pDygHlx2Kv5V0BqHvF6Ttu2G8l594Zrr3h5vA0bJgK0Ur0M+YVMD37nJ8liPHMpHvMTV2EAodxOk+b4Dq8A1iTrbhCK5mIF4DfiFmSMU0iG68nn3oy94KicEBTgOKjJ30otkRtmgD/3/7XX+WxTLTBs1AAOM2C/rL1izjnzEtgYt98mERQqlYNNM8SiNEn6JcF3IPHyAYGqEn+glevjbgy7n6F17xi20q2aXkpyBQq9FcXv8oIY64Cj7+l7SJhJaDxzlyjhAL81TKp9zlWXYQKWwFx/pDmZgW2Z5RSeV2hbG21rHkzrZUp7iKg/22ttUxfZJ2nvyi/VBQUqBW4qqVTf5+W1LOwQV7faeYRYC2m3BRoZQLjYj7zSLEMbbRtY/bp7wIQU1kxLgAkXvTDLPE6njq3VUHiXu5xLU15oPLFdK3pFbNYBPeSo2LGrnNif/27Alj1Bmr9TYH+t4HldCzTa6dt1fFVS5XrakJc8n/G8HOnbCUxFIt/LcdgdPO+F5hOrVUHX4tQy+w+RTBtTDEflM9CwcFQzSpoR+XUxSrjOqlqQmo+yWAdJLgPIePxRvSNhakbVab03fJc/m0Rehgd4bdhbHHh6B8KTFAi0UWP65ZtNJuGQAd86PPVIcB+eeWv0nXFlpVPf/TDuTDsA9fk0XBo0cRZY6FcdNkVUWbxvjHGZUKM45dB6yJqh/4uk/G6nd3KEuDDZn7An0D///yrv5lzSxKnhQ7cR1st5rZsZgETB7kryglieWOl8oJ+yUDRT+rIcvgAC1xmZFEg+NqZpe3cwNZuq09b5y9PfwhQYhGTpIDLl0MAdtt5x7H0I+DNb4DkPnvuPiwX4wBwcOFylB1gqXbLGG64+bY4AWiDVGoaYy+V/Tvjhz/O/bqZyBV0Nhu2eTRik33yV0sic3wqB3gO7om5MC6tICdRBiub5CZclNCNQvYct8fc8xxA7XOf+mScB7tlekX+6xf/MmOj1PrlxeHB8BF8gZuXald4JdxT53pxjtocoNTM+mucFCEFDymsBFPomgpg9OW222+PylLPjjHBZNC+RnyG468CkX4w7prQw3Nardu2buXJCjaui8q3tMOc44q3r9A6BRbd6ZamAg0ewMuQhSmCP7G86zNaotHMHS2YVrlT5QzPdN0oM2ijjWdWtYdrWmLhfLFzvh/DLoVnlEfG85Rx4zaiBPkeSy4Jg1WONVBrIRj7ryXKb8a+py5w23AdCkRVrlUQaNY4x0bOBD78XOmiG7zO3cxKbkpTumq7oq93YgrsPhfwTDkKn3ZPImsGRRi5OTWaKv9JS8czDanV300Aml4zTQziHvvq/VPFaPpc70k50ZOg6j3NcrVOQQesuGkK1nlqjK6TRQ+vE5fI3BnN7xdZiy6KaXvc2/YaNjBt7pY28Qr+eo8TmUDamdbKIGjrfsepJ7pp6E/T0Oc1CJ6tm0+BnAtoEgPApWZ/EFZYKcS+eLEg9gjXHkBLos4tfTsEIPyZj31k3LzeaNNG4j4urBUO3ibxBkbT9VI1tcpo0pk+Mk6soQ9EPV3c04CflZ8ejTJ+uGURxvbbNnWr8D3JLOwRRfieHUesYTnsHeUe27FZcapP/Af4kEVLQQqeAQhgcVFIgBeFEiyioBXAlg4sNrY8vNGtPfrOfKBo0P4B++0z7BZWNfSDLow9T96J+sYHRsIRL46Fws175KEHZZELXi7Y2+66O13MZF8r4FmoP/jxOWmZykPQiedVIJafBFxpA/9xfBxx3hR2bA2KzkGf1QMIibnjDWAcj8WccW2WuevC5qQPnhCZ0fumhf9n//2LWQHJ0ogmDeGxAFhbbPOpBOUUokXYofHyDCvFCKgIJ2K0zXXarC7GBa3hR8GRd7wjKCN5Ck9/zQmD7pJMhQGFM8MuTXkSTLVOM3krXn5vOxXoqgB3DdIvYrzwEnyHsuM9VSHWY9RAtoE+ChqeDZIBG29EfLXLhwYwM1CvipFAb11ux14TJnUhKx9cY9xrsphgYjx/KkhHonaerH9XPp1+X+diWv9WQeycuZVOT1W1UCuYTq2pKmubAhL/uhLZDJDGX45fmWq/VYyqVZfrqIeTpEV9F+TlE35z90XLR2jKPIdwEB6Rp+qYuNctlfm5C8xFYDZiTM9lmYLjFNSm87Dod/Ni6rW1XXnWvsnn0+vrWhjBtBKo3tCET/umAql/O1DLSfF9neD6MAhcLdO/DUxty4nXhap1yjsxVQS/FjTPrietV23O9upz+a7VOA2tEcugj1PiabF47BvPWn+99dMig1EQ0oDpySccN568kgCIAByTppakm5dEGtyFTpQJMNPFW7VA5wIw3S9OjGknncCwnA259HBbZBT/OIpA0B+FgvfXWCLl7z7xkZMSDL73g7NTKLNNxn3BTbguSeA87Ywzcg8n2cG3xF5aFgUvzvDE4nK7jXt7sZrZ98r9CIf7H3hgVJRod/+o3ITFmUXgezGKPHnnhpuGD4TVygvLjezo4486olX+SW2/WUeULiROSNUnFyZz9t0s49cAihcLmTEDjLx0rfFZxULeZOsQ1ibtQVPmCpd5s67en2MnPkybVOq6Jkogun+SMe4ccfJ/9Ie/n4cE/LN/+6d1yeRzAcctt9git4Dhhia7WuvUi1WU6BPP5Z/HEcJ3KBCzuqdNSeQe3clWg7I6j9s/XHMqHinsoj2sKTKKje3ngfAly1WBq1vc+2s7iwQZ/aavVncCwDwVplq2tIMVpsJQreZ2KAHWdmxXC4UIRcySkPRH/jSWOi0X2JIVGw+07GHKWLaKYNJMPtD9ax9dN8yrMs5+1/HWeavyb5ElVJWQsf1UDFr2tS9dqoyftVn3ZvoM2poqM4vkNe0yNmTSLKzQzkNuhe97ubxOE2nDe+56gHa6o2s/BYC4bq5KFu300AptW40OGUlfyBd5IZRJ3ddViZyjXwfJ+t2U7lOZ6O+V9hVrbMt5lN4VWP28SP4qo+UHcUCaLeQLtsZ4wZQp+F5twj2Xc1Kj/+FkV2HuwNp+y3ahjATD1HJq/Kb1WRlIYWPHZbz8vrh7sSYRXpb8wwqsxJMgMmC6Q9DKu7VbNfo6PoWIdIHR6DvvPAshjOWKy41auSZ2MBaAh1N12D4CDR4Py+RHPz13dF3NYqWzUo6VmaS9AW/iu/vs1Q4NQIAvjwUddL38qquGK6MIBGCqkkA/FEC0AzNTPvCEY45KuhFr5PejDz+sJ3Y0gUMhdg65/tq3T0nLFwDLvY0BprRJcX0SX1KJ6fsHGSvXMF60vVfiMy7HJ558YrQQ999nn2H/qF3cDgpvVtHLL7863BzuSTKKmVcAh+pLh8Q5qwhMtpVoxRFPxc2+QYAbL75HEH4rDpYXTNNqi/j29pH1S/KQ9OBc0fsiqSrr8va8AK4FTKkxTByYrGAUI8AVobNOuPlRkLC2+Zskp8ujjnTyWIyBLUAks/3ff/IvczvUH/zjP04XcFViyMIl8xlehFc4qQdFxcPDvdbFboZxVfQYMxa44CNvui54TyUv3vnsEXPTCjTG8Ll239geRY5AFoOIvuHVwSvAPlm29hgXJkOYxCmVX9dgtYxcs817s3KCmdYe19dYKH+7LU7e512lVToAKlT34j2Vbyz57sFqyuHMba/csk/y5caxD5u4LWPAs4JyjeXLvLIWUGxeeYU9kg2kBDeLmCtkp4ClHFkkSKu8qTTye5/Db3VMjsHscWkmbaWjFqSy1vsqT/AbbcNj8Hv1CKBg6r6tyoXXwBusGdztKCrJd3gpmNQSNpjKUmW3vAgf0wZ9yKTOWCu1ZGDKuFIQIcdRwNS/qxyu++3z+ZP727XN4Zu/xjVTLDNpSHlqPyooL/qsTK7K1RS0xznAzdsmZhbctwEb10Lw++lECjpV+/eBLa7RHueiwKpolXmai60ySCXijCAQp7l1q7nt3wgRFh9Ci2fUBV2FQLWYZSIEj5mrU200mS6eaYmxUbHomn5qYzE+4wv41d3fxveALdbJZlE+jWsBPa0lBaJ0qYvR7/Kg4+6qwTIdwbSX7YOGPzzn3HAjtqL5KhupLMTfjF0asz+U0n18/+OoDcyiOyqye3k19yvW8ytZmeab3zkt54VnAxZomq2c3gaRtEVN4LbNiFgnC4U4KwKQ11uxEAEmhLPJBxR62D9PvGkWI+zAnsPb77y7lTSMdtgqc1McLn7EwQclmDr3CEKOd1st4qVkYmd2ZPyHYP7Gqd9N8AcYoCtnqf7D3/9CP+h8Vlf6m9/9fh5cXrVMXKOc2kK/ObKPvZsU3wdMsLI3WL+BKfNIwtiFF1/SlIh4DkKX2OCh0VdODPqP/++fj24u+ZN+UrIRyxThgmC/6ZZbkj91AyvcTAJKdy/Wabeo+Iy1rMvTUIhC3nXTaiO3ZKW6NuUBXcS4rv+fP/2TjJe/Ee5ttuo88mgckxcZ5pxRe8+99yRYQf927m2rKIWypKVj+64rQAD3LnRy+wlzk2mDYyyxF3/pSqweE3kemsi7jimTrTLpamZRNaAgS9ttC00eCCKGbPAaMHfPRoY7MWvkD2PH08BYOAqPAhsKXWWB2eujcEQo9nHMyUS8OAj1IrRnsrK5z3nJC1PL3sQs1rftmvwmLYw7Q5dqydpulZMV/Lmf9hPAejjBNnmGLl/lkDIUGYhShHeB57G/261W9Vm0xfOqrNFqsxpd2+v+SiihL3V53PIv6j/Xt+9TJa3OwXsBXu2XdLR/FUyroTa9R17i+2o5+0yr2tWEqNp2vSfPM5VhdKEIKq1j83UVbUjCqDHx/ZSJpguPv+k8TNvAFDfMDExlOhfIOKAOon5fNcZMXojJQ2C5eFlwrAMzWmmnMkF1gbAo6JNuMBm3PkNQrWOvSoDjTi2yLyTHYuF/mNRJRVBwes7cAi3CZwTtngACs3L/AZH5SnyJsfIdIPaz2B5CjElayRzOj66uIwI494mYK4KOva7EtI6Iqk30j34RO3zttd/kvtmvfvPbo5XN89hH+8KLLySYYm1jAfJiwSOciAOTYbocwJOZyy8NL0alKQAVq3yfOO0GIE8h3l12LNQbbr4l949CC1ygN4RlesTBB+Y9ydzdbQzoYflQ9YlxA/789pU4vg+QcvyA1z/9o9+foy3t3BcZyn/1lW+MCUp8h7XJAeZUaSJrF564Ns5exc2IBY63YaMon7h8KGi4pM+PM2i1/gA7rUDozN8JjD3hC8VvpZXelyUbAVOLRFwXW1hUIl1jWiTOeW7x6nxkXespmHKtW8EUribgoPzYtqEX3pmfD8V2nqMiJv1sAAlK4lprrp7eiOtvunW49IorU9nz5YEFeABw1Wkl1nXBmN17yzOz0lNPTlPAV4GsMu1arGCmQB7fcR925SVd72Hpe5g7yhNASd+0wuHzvDdoR64DYQ2ysPEM0Dfc9tAIxZNcAD1TFqdP2VTCPNLBPmrd17Uu8AvGdd1Kp0Xv0ChLfYYrWxkg8KYSW+KcziXfV9mkS165q1fMdU9faN+/7YegXb18Kd+QMRyBF3KGtUC2/RQA/Tt5rntDaoU6ZUnKE7Lae/W16bxX2oI5deeBmFGxo1qCytDKZyPTxoeq1Ixz1/HD62xPo6PJmqYAjbyZhXZmylrFHtutz8r+HnH4UXNu3maRWEWkmZSVqJUQDljNRwBZRAgHkIsy/qntVgBugmGWNVXbk9kqwApyaNEsNhlsltzUtKHqTpIhuRYhiAA0e7QynuMWQHUJTydEZlZTrdpqPRsPIZeWR2ja9FdAki51gkea9+zAFFoxPtylrQjE+1KLAmSw5gCUuiGe69VQHfuHTzwxz3cFzNifScIKJ+uYUIOW/OqrWCKv5IHt0DuVjBDu22+77bgtg0IMuf8x4jD0GSsUMF09MmChJe3jQn0l3LicpEI/OJCcWsnEwrgWgMHSZp5wl8K0aLFkSB8Thfh5eZZu1lQOMAQMNoy6xLyWz6pSw/C1U05LUNT6XuX9qwyf+/THh2223DznHXCHzhTm+M//7YujpU7/ue+++x9I9/SGG2yYv135q19lTHjH6C/WOFY4SU/Q5LxfXJB90tWvEplgGoIxq3AFrZrm32KggCnWGsoPyVvnRhuM2VggtG08gaXf9vUq9GjfQhrQmL8FGgWJ60wrxm1K6SbvbmcAiJg2SsM+e+057BT1qq+/+dYspoGicMU110et6GuCxg9lkpRWMc/S2wB/eZqOaz33Ygcvogx7WLaCyPnTAnXNVtlRLRF+1+quJ6rk+PAMdeWBEMfa4arFZYly15Jbgm/7cXt1bUsr2mhA0bY1ARKLPGj0Qferyrf9nTcu5sMyXsN7BdomR2dbtZRfrm141hOUXKPOZ8511kdvmc5NLjY6KI+qcHdOqozFmID3UJKdF/tUwXoE2VRSQzblboXmkrdfgmGdx1qKUxrbfxQbr4W3R3lWrFOUHuOv1ethG74r4xOJuicAnhiBjBBAb9fnTGWpAKyyxXVWw5IXbK8Cv2tOpamCZwV45320TNtkN/e4brY2CfOJR+ON3QXi31VTqhacMVMtRS1TBYoTLfNXMHVPmMxUiSVjcB+LLLdk9ISfls3btsionVdiVY2yLXy0EhdJUyYqaI+fuzY2Ze4UGsXt4/hbQL7tb6vHVKVlGv0FXFwgMnVdkLoQAC7BlLEinBkjBRaISVAnGHBw3MksGV9qLkUE36c//rEEozfffHs494ILMxHq+Iihak0BFC8FoLGIKphimQIKbB1CyyeOSnvwC27bN2PBPh1JQIxHd7cp/gg63KecEnJ0gCRZuqee8f2MWR195OEJoltsvllYnOsmzTnSDksVRs9tP2+0I7vuiepIjH/jDVvFJ3nl66d8twF3CFWejWb97/71v4i9n63sn/PMcXD/6c//xyiUXUAcVg5gcAIMMbaLLrk0XV27xQEAgBBAyt9Y2j8//8IU2vLYTLiRFRqxxwAW5onvrVLEMW08C2AGzCjgQG1l6vXmXEWiDjwAPa3IpGDKhKSwpJgPMoJd2LxX4VNB1lKEWnKA7HZBT+tXHx11kNcKUL8x6i/vtfsuWcLx3AsuSouSdgDT+x+4P/+GHwAgxg8t2ccKoJL4xjm1bPuhH4AwiSbVUkiBhEDu7moBZ1qyT2WZeTLBT0unCjXXmwoG9PSVp/KgoAedzH1wy51gVkFt7pk92cY1qFenKgVTAa0scI1XoBqNjm7VeE0FSa/hPg+mr20qB8Z7Spy/9sXxcz39Vhnhe8fjM1QObDtlZxbAmBVwF3D0omgk+MyR4L19+5frATc9+RDdBYxMor2Wed6MHMG/jb/VLBiPPYRP+LI1Wh+VCuVUNnqBWenKOkMLtjEqTYyzKKPSqMpLx0n/ar6JHh/pIS2rcjMaYbp5JY6WlcJoqlVWMK1IrYCbTdgMmOsp7AzAU2NgehMKqgbmRti2F6xNeCWoE6/mhkvK8yPph3vLSKCY9tcqKxI6CTvGFiwL1lyMvHT/jhPVZ7Iyhyn1nRuCcZKaaW3I5Kaa8wvAYSYsgi+1LxguGLyeFMO1aemElopQI+7IWLFumXBijsSG2LTP9guZqrp6oTfZxx/50AmZLQmYnh+g8XC4ODmmTpcp7eHOgz7fjnKCMCTtAKarR5WfFld8IfdgUuxAoWSBBizAthCbRs2L2CPFFTiijsPIqZz051/8XylkATH4h3nbbdddY8/m1ul23DAKEXgCDUKd15333JtuXvaaNoBs/PDNU09PJcKsaFyzf/LH/3hMVFJYUV3p2989c7S0UWwQwsQwAWDc1xT+v+TSy3LRY0ljOWO1Mn6s+PMvuii3Dflq2aNtnAgPM4K539rEm2y8SV4DUOMevync2K1ucjsxiP7xO8lWZmMbT0Xhen88m7XC3I6WW/c6uICT3+lLPNdD3ikewv3skwXks28xL1/45Mcy4eqBh3+d1vuNt94x/DoypZnnF/BuYDUHYP7q6quTPtyDR4C2AHTmkpOD9oj5Ypx33n1P7q9FydKTUJN4zD6ek479jwpCfNWS01pCUL66qxv60E6z+Ns/3YlVsFn834MKuI77XKcqyCjryi1lheCjEgg9qnyw/9VIWDimXh1nWnxAmVrvqetcBXEqa1OKdB6bJukoK96r9Cnf1xqzVa7XfqRczaI4DVz1lNQwQpuOWcyz3ZOdy+u1jPkKVznrl/bI8EYJNmZfnyuNMXgyt8I4cx8v0tc9yE3ez44ArdakFmaC8QQnVPBGy7SHDrL0Qsj3lJNd8aNv8qSWNeM0C1qlRSXP68XJJEcF0zrYhryzzc3+lkTFyTYqEs0CmFmWs0ols0lod2spmc0rQVMz7e4Mff/t3nkwtb0KphRxJzlFa4n7icFxDa5PnglxENq8Y33ZTj1VwnEZaMbiYgLVpmXsZHhKmnWNMcfQGcFrxngCGmB3SSCYeFUtmdiaRx8JrlVxsD0sHsD0oNjKgmsNAETY3RLZsLgkL73iirQqxk3ynflb1uubWaHpI1Ghib7T14su/+Xw0IMP58k6PK9thXgrSxJCozPP/uFo2VmogGxIflt7rbXTxQZ4Nmt0todNSxBQ5bV5WC+bbrxRggtMSdIHYIpXoioZKCxYG4DYx0/+UAItW4nQXPlHoQsW5UaRpWu1G+YGy9Q9ic0iXHY4PE9zOSDjnGi1zFXbQvNMujvJxAX8lo0+XRPlIAEg9pPuHvuHOaycxAlir5RvXLMfJoCb85LLL08wbVp9A3PpaanBZZdhj2srZsGLuF3Leg6Xb9DiygApns1h6BmK6EocJ+1Y8MFtR/AzrmHmGeUFeukWHjXxLnig7XaRfIVFjdKByx5FBEWDk4py72wItr/3+U9ntjX3YzE88NAjsbf3saQNiWcvRznNV0gcifGSpAP/oFSYrEKyF3TZL2LgT0SfuIZEslGJQzB1b4gCT15A2HWRkXSrSq5CXIGorFE+8N62vLTCDFnIpFer4toM08T3AGo7yaQJy5myb+3eVv1I+cG9Kei75aKgFDiUE65Dgc2+28+ZnGtZpD5XkFkEZBWcXDfT59i+YF+Nl2o52p/6Pi9nZgl9dWw+b5RbHVBzP3WPPwtQ0zHaNy00n9c8gihirbZ01kQvMctcPz2ExLW5laeXVx0Vh7jGsVQjTT6zFrLx7ikvjVZkl8spU3sfKg0Zg4YHn98LTJVV3GtmvTy8EEyr1tW0lGZZThmnMkESlOuCcQVDk0d8iMRuHW9uRxOQGIguq2pOzwYM8zfB1OXG6LpzUgA7XI+AjdpV2ytI9Zq25wztx3dcdu1A4pZJTL/RrLVuZBI07BY7btZH24qT67T93TXo3wam1XqVGaeMNdOSWeTNqpueCdsYc9U42PuwFIIIa7Y1EC+lUPzPzr9g3L/qJKeg74yd5Q5POrF1Pb4//5LLhrviYO4Pn/jBXDRmFxKDRdj+PNpzXpr3pQmJeoZlS/xqWb5qnvIA4IBA5x037jZbbZkW3r0Ro+QMU+6hyAHCuWqPbGn4bFhPgJjnWMIz99x3fwI3YNoUtxYz+dZpZwQIPNtArSe+fOpjHx0O2f8DcTbqC7EvdY3kgWcCBE8786ysFYwicukVVyUP3BhZrOkeDgXlkAMPjCL/dyZAkIFN8tGqAUy4twGXX117bW75MbuU57kFC+Bv7qzm5m3zt3RavIyV/lG2kvNvEfYkPgGq1v8kBpgFGpIXX8s1R7+xZnkOiWbQPwvdY3GhUUebxOEBfrYD4UYGSAEUwJ3kD5QjLE4Sv/aMfb4HR/GMLJ+I6znm5vXYPnHDTbflObL0iQpUtEvf2FKiTNB9T1+IjVOWkjkhJg4NuMdMWMFUz0WNmaUsAUi7leM1GbfvyrTrbxRuZKd2C1PBSgjAim1aDFYZQylsCmI7bk+AVNnib/k1PUcq8VhYuW1rlsRS+zLNmWi/NWsoF1aXDVXJSpAEGODZAijKAuUnD4V3aGT55WdHSba9tB54PrMMnf9UWLqC3OTrLLTDGKtVpbwaFZkyD21NdY9St/Bsj/cKJvw9Aki5Vk8Av6EQsl5Z866FNuZWfENMaMpSyz62XemoXKxglV4PxkwfupHi+FVYbIfpMCbLd8quOqcjjxV+1Pjyuro/typbzqH9zOfWBCQb0DqaakT+/i5A7QTPTneQEYwVfA3Vm/tEN68Bf+7TbeYCtrPNjYAwn01itd4QLrnPLQC1ajZU/Glp3k1btt4rQgoLyfMU08WVJ8e0A7R5ZZZgn7Q6qZU+lRbv5ebNBKSeNMA4aLMCrApBneCqZSlsAE8SY06OqjtWmcHiuDkqMFH79qyoBESVHttW21Kzx0I65MADwqpcI68h4eSOu+7K7M62wRrr/c2IvT6QVso1UTN3UWkzGZb3mfLUEyV6XKQlwzTtnDabNbV0FoGgP/zN8XgI/ptvuy3LG9KnJ8Kyxo18zBGHpRAgHqurHct0hXCFAqZtcTY3PMfZPf7E4yP5ENy0feKxR+aYjAcjJC+87Mp0cfK6MbJXX4xY6xVXXjXee+xRRw6vhhC49LLLw5W50bBBPAuXOnsTsVZvjMxjXJqGE5pb/KVcpOzJWzG8IfRZoU0/2V6je5+SinfFONYKOlwQ22yIG+fWp565iSVK/y3aQMcAU5KgPADdkIDzgLLygUgqwp3OC0ucNcXZsvD4a+GZQZFE6Tk+xodrV9eybkIUjfvDS3F1zPmDYamSbGXRBtYVL/nILTzES8nUpl8tO7lV3kmXW1eWZ3RoyrAyY7QuenxNBVh+cm1zD/wPPfhutHC7rMkDMPqL3/E4NHkCss22rbgmuAb61Xuq9ZZb+Hrx+7oe+bxonc6+b+UJ54R+9MMx1+cpn6ZKNtcYGjBmyXe1WEWbh1bZbVzf3ROgq1Jhr1vcTHF4VBATTKtCU+Wp/XbOZwXe9Su0Ealcpx7R2wfoKHSfR1uiHMa6rvFtZaEFdhoeYFy1cIftCoTvrWEJAAAgAElEQVSpjHQrVjls6EB6t/G0Oa+0XkR/57saiLUdaaOR1xTjFu91jCrtM4Nv5gFZCKaLLFMXQ2UaNRoeoNZYizRAH7UQlJhxUQaz1b1rukOmkzoD9RmYTgkG86EB4QasTE/RdQSf1TgkAhqTsRQEjlmB3Mv1WhzTotOLFpgEbYHw2RXoE/xtXV6Z2XE60VVpkZGk88jUWCkhOLCQPv7hk7PUHa5JkmpuCSuPLSffjxq1jz722Bwz0U5u3g5hqqAjoYQxOm+f/eQnWqwKoRUWzR1hrT722BOx3/KOdtJHCoWWrakAbwDfMlZ5KTTNZCU+2DZpt4zAfFZXsKzYg0WF8oO1TSyVE2GwpC6JAvz7RpUn+tn2GTZ3MQlIy0aiDmC67LKNsWn/tDN/MDz8yCMj7yEs94x43u997pMpfHEFYn0BqtcFgCKc1gnwfjAssGsiznxNlDNkPFiWxx59VFpw54VVzvF060VSFEXsW9bxb9Kifujhh8ayf/AJsVT6ApgybviwuRFbLIlTZ1DocKEed9RRw4NxP0oe589eH4ckuJYAEsYLoLIuFCyUrVxv3fVG92YTqG2tKWh2iTKNuNJV1riGjNUncltIHEWHqzbofNIJxwxr9/NYqxZPKOSZZ58ffn7RpakwmNDFNShwWOlY8ZRtNJZEPy0+kVsgiJkmkDU+oo9ZhGKy7zUV6m49Vfca378rZtq5WaBQvvB1urx7/BT+ow/MAe00JXh+X7qWqDSb5+Xm5bDGrIlQdb0rTP2uKtisgwqmzWigZORsJ0RVECrt69qo8nPm9Zoveg99U9B3RT/dkpnIZJ3htk5V2s3yrnK1yhf5qcpNT+ax7YSpPpZa8lB5lYCD0dCBj+9RsCxvKi9XmrX12/retiYiU2auaGVfnacKrFVW8rmBdH47TpvP8/eqTEgD26zXVEBVvkk/scyHVCDOpxMznTKXriofOi3dVRvxAWpbCFq31iSThsbXmKDFX6ubt1qmagESqmoqDtZ+Ovm8a5kKpk4ENWNJziHBhIA4LjoEALE/AJV7HwmhimVj0B0GwMWlCxghyqtmT+omkqkFTAnv88f+Q2R89v1fZeYcD67k9Ba1M1Tz1V1NLkgEDeDzsZNPyrrACF6O3KKU4KEH7j+c8t0zcnO6lmzTchG4bZG5fWBE/HgWbsFPfvSjAa7hqgWcY1/obXfemXvwKJzudoPK2DKRczXV2lhsxqalofENxjdvwbfWiPkSJ8V6vCSqDG0TB34/8uijGR92fjnJhoWySbheW+H/JgBJKnr4kYeTHrwA55132mH4dJRNbEpDi5cDshf/8qoE0o3i1ByKU5zxw58MV19zbf7OtpxdwgVMaUPAlPGRwUzM0gOScQFTxQg3McIZniCLlX60mDyx7GYtaV2wfxW+RNHZd++9k6Ybx35HrMALLr4os3950V6CT/RTwKIPJHCQCV2FYgqhLrh43zrohSs9hVFP1kMx8aB0+okL+bijDku3tS/XElsnnnr62YijXzH86prrss4vIAzPoIhS7IO+cBg5bl2BqXo/2OrEi1KBuuzsMzyBUoUbU6WMa2vsqQpcZUtVDqqwF9hY12bq81wLhEgf7mnz0DwlvFwffNbzlPKrg1OXyKMlUnlfsFdIqxi7tc5++3yAwnHZLuuvgqlzkacvUdqRrVHdGqoA5p5YpINWlVaolhtt1ZwJwUPFS8u/9suY49jPaKO6dLlWMLU/yq8qn/nORESeC5j6t0pCpZtYUd2mdY6lkUYPY/N5KpPVQqx4xDj1oEgPn2df9FS6v1WLuYYF7BttSxPnvFq244Kij4CpTOYgKpia9WQDUy2rMVyzVtoib2Bat5c0TaQlHaQLKZjG0wSqxuJCqZNbF//IYCX+AAEQFlgADpr7sUxJLEEgkjgCSBCnQ0iyMZ/auU89+XQeMs31CGQmCMBda8218js2fQue/K3rswXM+xmtuJBxRXTtMGvKFgprlVWBMRVo/K02moseEJz3qiSYEg9EwCLkEB6cqQqYfuvU70U88v7R4rZ9F/ao9XYLETqiaHz0pJPS9QkNcRtzmgwZt1hNnmRRhZNM7Ty510xQTVqFxTBapCQx9IWgy7vGMfhui803Hz7ziY9m3wHT7bfZOos5UPoQAcP3CHv6vN66a6crUyGKmxdrMbeRxL9//U//yRgj46i5l156ZbjjnnuHHbfdOuLKFyVdP3zCsdmnb3/v+2GJ3ZxxWyxTjjM7+ogjko7ETbeLvbVk81I+EcvrrmgHix0L1LkEsFAWBZ4qEIzb48oljMA4qfS0XlirFPQ//8ILR0+K8S3uqeUGmWvi3Vq60pL+6C7dLMpYEjOFPqwpwAPLvs1fi7mhWBBHJmu4vriHtYhr/7I43OCqq6/NMpC4tfkNxYEylMRJSXC79757R0UBHkiPR897oFIS819zIBS8xlwBLYukVC2/XqeckWcdJ9frpuVzS8RbPvuKNUzbLJmW+9Dci+k16TzIM2qiYHUHS1eFcpVxujldn1rWbbsRWfUtRuuxh8o3D6SvbU9p77rPtlN2znI0VJi8R0GvEgId5UMFP20w78osaJh5I8Ul3sJmLfSVbfQH1PHx7BEwJnRTBlcZM7roWes9tJW0R0mMf/LZOBZlRLGqqxLFdSprlQ7IVulP2zmnPX9gCrbOYT6758e0eZrF0Sv9Go41pYA2uafKZJUTXehe7zWJnYcfdmS8zwopj4Kya/880FinCC+DVG1FDUiB0l3gc+7PRWBqp7yvDkDit+fM9oGqLfA7z0VLxQJwwBAEQMQKZWM6VV5w6T4QMUGEE2XpIBgWEAIHAca9JCexGKmpigB6NLYNWBEElx6/82xdfJ6Ak8pHByoWbI4FUC2ujymYpgCB+TrYVOacfp+u7BCQnKFJ0QSECJN9dYAph2t/Lw77vjtq0DYLYFZ+rAqiOe0triEm+LGTT06BiWDANXhf7DHE4iWrVUFZlR3HMHNJ9e0KPaZgaUaFlu6fnK8C5I6VdnAjfupjH87nXXTZLxNMGddHT2rJUYzhsTgZBxqvv946eSv9RfB85/Tv57iJx/L6D3/6bzMT+KY4dPzKGANuXvqPi/zXkVyF4vDhE46POV0xznS9cvjZL87POQZMoekJxx6dBQF+EdWOtt9u24yXEo8EvDiH9obYJ9qyxmcx4bp/uIKpAqbVJn0jE4XYc0uSF2Niq4m0bRm/LZnLOqaMh7gyB89vEPuD2Y/K71z72BNP5IHlrCf6s00U4+B3Eo/YFsN+3mdDKYKXUQg2iRjwsUcc8i4w5RnwDOUaf37hxXnQAMqlHhnov2OceZsJY7HP9J5QMsjurgdeM28ol8QsXcuMK+PVMWcCZWr18TfPU6BVvtD6quunnvKkok9f6AN0Vy7VMoBaLvI7faoWqQKJ2F5dc1XuVEHMNdUFPPMe4bJuIZgGHK2com7usfH4oEzVTVp/s/2awDSzKlsohXYbzzWBb9UgFZeU0V2pMcbMd6lk5lqZL/ig3MywWzcCaNckK+g+WpgxvqqEOMfSV+VZjwWd1NJ2rfLO9RbJUS4K6PTZBNT0GHTZaD+RdXqD8rtuvDivehm8vioDgqmKudcoy97FH0nvtqWK5yqDqsEg/vBd0gw+R+4LphJnnPgu/Jg4tK9qvSoEzFLLiehxHDs5h9gdWR1YtUy1fGQg76uLoS3I5t4CfqbuRdy2aKpapkwMLjazfCEOriu0WA6sZusMf5OowT46YkK8yNoEMKnjmXsyMzDemJlrSJAxOYOiB1asURPMPalYZ++hNdUx6fJMzTdH1bLPdDkkPbprmL6hLJwYCUPs2TQWdXWUv+OM0vPjaLfbw0Wr1pTaWtc8pa9M41xhiWGZ5n7GAGqyg+8OywN3OO5P+meGcwWJ+jmZyQB9XzAunGRoFn4fg/Pr+FLghgDaasuthk/FWbAkxlDmkC0kuFQ54eat4LvlAhwejkxT7qeAPUCBhQetOf2Gerps18AqOy7inscfdXgK+0x+CoUQoYn78/a77gnL94rh85EtzBiuuvaGcOlemFYoYEp/9glX7A4BohddemnyD7FT9rYChg9Gws111984upkZh24i6zMrhFU2oJ8HP+8QShyekYcjtGD2NGMmEYiFngeox1zgCnbO4Gvc4NtuvdVolWFdk90LTXge16IsYD1aCOXXqSRSLOJ9mVFMIYyTjj86AbcqR3wmZnp9nBd7fpxoRPyZrS5uz0HR2jnc3zwDFzeFGwSzZuG0wvNYQ7yaUCOkMQuNKPi0iEz0mynds8QTARM+1uWt5SGfpUIR68v7cWnLU3zXKo01EGqHgc+7eDQIuKaB1KyajrwrYNDu3LGNfU0KAiYt6W3RSq+Ao/CHKFWAyysCtSf4pGLe+0/XVdbyeL/4jzXhEXPNegyQ6vQHrNyWknH4oJXttec51pZAaCZtkwkty5b5USHQOqs01GJ1LO7DT4L3F8YNhWUwSlD+Wc+8PM2J5CQURDyGVm+jPfeqs25QPNnGaB6L+JLrLuatGQ5NSdB7qowRBOEjeFOFjj7QN+SD/ME78XYBnWt1IaeCG1iizNR4oq/QFkOLNcpz857DDj0irp25DJzkqqnJ0H4nM6nNLAJTmV1Gl8HSVRoE0M2rdiUhfL4TUzVbv6tg2o5gi9JmPQGJ3/ib+FkmofSzIBGICAeq7ejPfzySKtjfB1BCTJgL7Z7aniRftFNompCgv7j1nGTiRCymmiFov+gnlux0u42LNSesx74qEzYatWz7pF93S6AUwFRYcRxcjsXEVoz7HngwwZ/N8/fHZ2ld41EyR6Un/Vw3TrMhBos7DKaglCBu3meiQMC1EdOjf8Yc1MSqouNY2mJtCSHOsc9KS7ULoAa8LVnDGBZxtK0i5vfpOAsWQANM2XZxbbiZP3byibngoSGZvoyJ0oMCOGP9wY9+kgXs1w/FoFXnWT4PUP/7v/PZXJjyNaDFua+nxvaYP/zCZ1JRePyJp4ZTvnfmcEcoIVhV3A9YHxxZz5wmQ8INNYk5DQjeefjXv04lQ9dZPdDA79oCban7CioPwEawEI+0YIMLnnHAjyxy+q97nb7Dx7hx1w9PitZcK5XZXLppkWSyyzstMa1bto9EX2vcFjfwZz528ghCzg/P/nVYuJeHi5dC91iltGdiFclXuHlxheMS5zfju1j5LQu8JapBA+YHJQQvirEr+w3Qe+A819I2ihvrVje9Z/QCcoRuGB/HC6LEwv8Ac43ZCnTQitKRrOVdg39aycZWkxee43uU7VTmo20tD2WQBkRaz90botyBDx4Lb4IvFbX0shHj7HOgNVTdk96jLPQ5fK/CBdhoBPC9FprrK78LJQgZwP0oifwzSxY+Yg74jWxzAIoY+tGHH55jR46xNukffG+YBK/Nyiu33JGnn3kuq4vRjyfD5f9nf/4XuSaUHYJpBaWKD/bf73aPJEA8S8z3gfvule2w75tXesJiPIJx8yqg1LRiHPxNhu+LEaJBAWYHAqdFsQbzII7wuLTa60tl0qLPhg6MDTlCyEqFlVKiv4y60+xhJ9l0z912y/VE7WwPZqCs6MWXXZZeObGMdtl7TvnKVYP2zAH1wyn04vY1aEtuTgIuSW+HHXr4krdJ7W6zN7rjnGyZhJ91FywCg7EcWNfA3gsUzSxtSQ6tbqRtV2Etsf82MKWfNZuXxUa8lBMiWNR5nFAQGI0bbQkrBiIycWyGR6OnHwgQnoVbLmvnxrX0h8/87rYE2uK8zpbtuyTjsgC31gQAjAXM1gHHNq7E/qEW155eIwDIwIzPklosZPrBBOLC5jkkUNFn3LS0VZOl+AwdXeA+CxqRgJTZvH0zPILl7vvuT3ceBd9z8fUMzall6twIslMw1SLVZWf935aM1rRgXvSDUn6f/9THcrF9P5KCtgs3780BkJ/++EdSAyVBC9cofaf6DnOiZXL6WT/MvaKbRGF65oU+sx3lT//VH2eyDfFK6IK2TZGBs37ys+GPfvfzSY+nQpB/P8CY+1mUaMFooocfGiX3wjVKVSninFRmoh32YF4eli30t/9t6w9xKbbxNCvIIhwJMl3Lh05YpuzdvCe2x/BKYdxjOYwJbb1aY1zTTmRpipTrcSq4FLocGE47xPkZSxaF71WQNt9sk+EPf+dzsbe0n9rTrbUX4rpb4pB7YtQcU0f/MgO4b6Jnr+0GcVwb/I5Fzfjw2CBEuA6h1iz0trXh4x/+cLilt0tPANtx9CAoLzg8nqQ5imdsF65ptha9HLzLdiELMXhYO+CHx+SrUZjjh3GYPc8RYKtMcL0AyhzmQAgHpZdsZtY5yglJe4DHq1GUArCBTvAePK8FD12Zs1QCYvwroGTG8x9+5NH0KHg9lpRASpwWHq/Kq6GVuuanYKps5J2KYihaNRbP9xW4aNOcDsMv/K3lyDwgAwB+Msc3jz3Nf/wP/ygVNPfYs58W5Tyz7nuVMuUKCX5sm2o8PAz/6F/+m4yj66GofZnKMn5TSUhFN2i7xRabxxr851kxi8Mp1ogKaiTbOVfTNvh7BOwezmNsT0eWeSrRoeRiYPCcViO6ZUtnDL5Xqst1kEl4HGIRcjGzz1ux/bN/ck4YH6vkGkK+7Lrzjq2yXR6kQXGTl4fvfO/0VKJ1dTMHhGYIh60YtGYNAuQ33nTTSBe+Y9vhRqGI5PMPPQQwbceQVTCtmocD5QG5eLp7pwp+A80Stro0JJ4CmucJpk7U9D4Zakb4Wjt3dhSbgIfQ0WqhSg+CF40BAjSQREi8kSa+1itxVDRkmA5NDKsUgKVNXMFq91hSgNcKITRfj83gt8X+TpgXWiAE2QKRMY3QC5Zdbpks5M4+QjW7yjxuDJ9Wl5LGeW3018w9rV3cV7jzWFhMIAlEWJGc54nLmfutLKXSowYujblXOmOZfu5Tn8j+86pgekMwjEBa58f5dm61SrlfYW9RgZqUVeNKKDfMAW1BXxSD3/v8Z1IwnHn2jwNcN8qFfEK4bLX6iVfywkpLQUfxgtgic/pZPxpuCiAA9LD6aA+L9E//1T/L0oQPPfJYCO+7h5132DaF/V999ZtRcP/oYaftt805+lZYpmitWCvP9/t3C8tmu0hYuiPuIwTAwmOcxFwvjjKMqTj0qk96O5h/BC70RehiUWLN4S7juYyfhCbAiuIIKpHSmLHxLMYLXQRZxgOo0Kb0ZewqSVMhzRyiYMGXKINcC305BeePfvezydNsFaJgAy80f5LYcGEjiFsopIU8cAmSrAfIYf1bl3i/KGmJpYslSx1faIA1AX9+/CMnR2GMHWLcTUkGjACxFdnqFGNB2F0aWdVbhbDddqvN+wlDrwSYtuP7SJ5SaLa1885w5o/OGb7x7e9kXMoi7FxrnBR+g27/5l/88bBbPJsXls6TkbSGlULSVR6HGHQkSeq0qIbFlqcdgwewyNJ6C08U/UTwmlDmYfS33nFXCnAOaEDJY/4Ym4lirvEpwDcazrZqCKBTg4E5PuSgA4eDD9gv5ZWhA+RJW89NaUdJBxwoRkEb9K9ZqbhEOc7wrizEwjzh7fkHf/C7aU2tGesAGnGPfZ16mtgOt/FGeH0CrKLNv/9//fNW2SpdqO3fnHxqIor/77zSMqcNWbFOT/7gB/M3QJoX65EcAGPL9IF+t2TVplyjgOVh492SZcsW3wHGxrgZswpc29fcClUo86BLU6aeTisbGc82ONYMyhT0Ql7AA8jTZVGyYt7Pj+z65+J5Klr0Kw+giP64zxtL27wUFDswgS10ZOinXAVMtSQYkER3gBVIk1F7punIPAj+dLPMax5TpqkCfRGYVm2tWqVJ5fHViiQrRGQKBs2CUOhgma4RWbwQEKHZhG87l5J9dG6XYKFBEFymaDsc6wQI6npjDM1vvnzWbhUoHozaqghPfmchU0gBl2VVLrAYPXux0lItvWU3N5cgg6onHzhc27NCzLahKcG0CFs0ceJ70ODcSKRxOwMCXBeHi4B2ZEAVDrJUP/OJj6fPn9+5/57IZMX1dksUU9Ca1W05FQxqpFpKvMsHVqxpQ2vJKCoF0paFqLsdKwqmpAZtc88vO3zouGOT17gGqwh6YWFl1mZPxPjRz86NbTx3pBcC5cZn4NL5aJRPXDOENO4wlCAWwZ/9xf8MYb9jCK59U3k8/awfD+ece17eR11iFjtx0p0i6QarCW8FwMHCIVnt8ijbiLXDnLvlC57aOdrEetMqIfmNuKWxJ3gTMH08Eodwx/NKN1U/JxQakWEOIPG9CSCsKRQPs33pp3MKT6kctZJsb6QV7trA6kBYoJHDu7//2U9mSUGsUd6xtn/w43Oj7vE96Y3gBBOEhm0xJ+QOoBTcGUKaPsKHe0eRCDRy1gkZ8gpoQgWMe9tttkpgwr0GgO21+24BnFuO9LrsqmuG1VBSdto+wQ3rhfhZgiJbWWLuW63YFmP87g9+NHzjlFPHUIJKBTTietbQvnGa0h987tPDeuF18nBoBDHtrwyQwwNBR4ThKZG0tslGGw9bbr5JClxoTtIalhNAxLwCKOw5XnedteLA+tvTur0+PBgchKBlqEIj2KRs7KCTRkfP8fA8zLamZ6Uoq/Gw9557xt7oTzcZFXIIiFoh6EAdbYpo0J4hD7OHWf+ABn3DDQ6Y4mVhDJzy9Huf+0wqJrzwtGRpzZTv7cvkYeLGobBQ3nLzTTfOdcXa/cN/8s+S/6uCUGWS67p6FVNp7MlOuJk/9dGP5IEIeB3oYxowQWuLU2RiYRgB7aCHiAfHw+mj7musRbascT/ymfbpG/zCb8gDj17kN8YDTS1PiJFxXSQMUgVMzwnvelSszGTcn+ebc2JyG33huzx9p4cnzQFhbaFYIq8YV87uQQcduiQnKwZrsWoJ56LPhdSFZQPTlsmWANgvroCh4JXxq1b0/zN2J+DWnlV98A+CCFJQQBRIQkiYIZCEISEhkEAIIWGeQUWrONep2qptrX7Vqqh1KGKl2q+iIjMoMwRCgAwkASKjgkBIQpgdEBktNN/6rfX897lzDF7ffq/3Oufs/eznuYd1r+G/JhvgIJh0NPNoFrFGQ2ircFrH4vNoIp7BsuwuLEWA8an0c+oZ7sFSkPwOM5em4LMO+qjvEKg+dx3/o8/d2+J5YRwEagQXYsd85NzFcvLMZoL1vBAqDT/l5jK/zCepI7vItXp2a2RDpeM03aC4DvLaGM1dj7pL5UPeucevNB/IiY/wzdU6jHXq5Z7dRmuzVFcfTpiv+cmffMJjH90QuXER/Gr9Yp6XbjB2BOl6aDKH7FH2PWuw7lnoIC6ACXpgvY014VrCCDM4SDMCb25VB/ybikGrMUuh0Ugc/b33/dJU/roq9lzWUOpNilnEB2kNnvzEJ1SZxWN7b+cQjp/+V3/7d/vAP/yMB/UBEZB0Xv03LoJANSFzJ0jkpIqaJXj4UjGctxb8TdNNNGu01rEWFVMY5Ys1KMo4MDdhekz5auQCy20Oc4nwsr5Ti/fGvTask7WmaZRGY8/6ei+MnQIEWXGfsZynx68Dj+4x3u8rmPcbSsP/9Kc/00LnyrK0X/aqszpNh1Uf2s09uT+gF++rSlk63QTCs9bGkBzbCG/ve3l2C38oTgU3meMZVZXqmKJd6yaKmiJ361sd0j4w308RD+sJUpszW9Ba/X/Oi16699wXvqjvaX7hVeFJLJGf++l/X/DuzdoaH8Xxqma6LUy1LKz38QbnkTA9oixu0CHLtc93+fGcA/Dg131d1b2us8BN8I3fcMO23j9a83/uC17UdJrztPLInI8ImSiv2au1gfR8b9xpLXRrTmDzn/8PP9V8LHwuAVJp+hAXQPsJu/GFIMqK4yjhGWEq2hxtcSmwTFOSU6WspMBFmMlyiFIqnkCkvDG5//f+yE/sGnuHz2a+OacHeUMHPG3K4Mn3PakrmR1Zyi9BmHUhXxLMGhpKDEUHEZVilIAfRWkERR5S8RDugQ+iTVDs35dF6/sQpfa3FoqSgjDe92JZX14Bdeg3lqX3V5mz1k+I7Bkanqpu5p5gOOfTue588KIRSoBg0MDz3YVHNG+INHDvNVkh3htmPLUmU0g60WhZ7HRK8feqfQXWjDAFk2CAIbxVgOb3lTgPjimbbHImClKKkM3CrP5DcOY46wnJ0oL4k+rAJAIymlVvUl3Ht8LasblHFmwi+CfJyMZOM3ePKadWLau2jQ1RYTYRyFnfHK7kSuUQhgB2a7hBMlnDhh6KSfKtHHboLVsQsrhpo15hWmBq8yNM48c5SPS5JyaiUEEgR/fgazO3OPCz5xn3ykCyR8lh66jZBdbK3gWxiFU16AGragSGcdKCY9X525gmEGNSDjA63xMQBN4GZ7FWGxYrZkTYjQ97LNkf/v7v3Tt2g2f7YNW8/vqDH9p7fkF85nLSCcfXOh6y95qzz2nF6PGPfkTnst61/H1gTwFdfCuuJTxZp6yU8y98SxWHv6L3PtZC0qoSACUAhxB7V3WIsQ+0bQFSdythogWbYKr2wdc4Mb64C8yP/4xwSFGRVgy3TkIYYl5zZsZfZ91Yu5S3QFTokjBlsUdZfHL3eT2ihS6XyAUXv62srve0oOTayFmM4qtSExp5T6EUnTrUMG35djeG3zS/BVsRWN9UULcxYZYi7yP8WrOv925WgvnhZz64mxYIVLpl+WIpOZPXfeMNTiwLvcaW1By//3EVJBkofkr0tWJR44ii/tC657c9tqLBlY9UrKRbi+31fmLGxuY/vvW5+ltusgh4gT/OfldJ4/opAcV/S+ho/YeBgxff9o53V6rUG6vE5iW7gMJVoVzPxCpE87vP22LdINGc9ZwVf9vbJz3+sXsn3fv4FnBcGPZBHIExtpJR4/S794wXjUBOCFM0JGgPouT8U0SfUkF4kJZOjVHoZDNAYhRlLf38SKVGQQc8x1n8/h/7yV2KVgR+5plxrwqEPe5+vptlesr97rv3pIrQ/0RZh1K6YeAAACAASURBVIcXvwoaFqW9n137kXxpe8fK/PKXGTmljBVKYC+M5dbloqDU+K7rPl7nBw2nhGXkQIRtrpt5fbTS7C7ZRTu3Yt1xOikgNL7+dS7hj7Fc0fJNFXspKPdbioYnqHVqKYQGI2+u9cBTH3RVzNuVADLI3YU04To8kzs44citHfbf++HnIfZVEOQeM9EJa25H8mY5ev+gMI3FE2Jcidb9sqkhtDkw+3ltyUFrpl7/HJa8jFlwRPxPSfQWaeaFaGnN0dZvV6kJtBJF1VkwFhp8YDHD/KOxZq6EXXyWEWgrM4w/Iu/tFI96I3Cl99JMPIFVbYnXXG2qXEPwXJ495QO/1IKWhnlQi27Bt0FGhLN7r5phFB3fi3DL2O3RykSyP6vCtB64VUHoeZRQiYU+TH+LMCwlxFhDG1ECAp+tFnAg5ShNIF+KlECZlOEzXpWdHnLa/fueoQnM+L89/Rmd/kExOrKgz3PedF5rw9/7r7+jBZL6uTcpyO9Nb764o25ZW8ZzdAlmUO+byt/HWn37O96xQb1TCckzKVWsBwFVLMGLK8/VvCgCImIV+3/9G9/YSlojI1v+c2IH7Ce/qWCZCNNW8EoD9oolz8qKVdoR47X/xpoekubs+1wPxs+HbHzcGT/+g9+7d8PNR664/fMqPxnDSqQtZCal4FjJaPyyWhfnft/i3M9btKaepzAKv7HnEJDWZEWejN0+EdDfUhbQ7Y68zd7hh92y1qL6uhbcfFgxKj9nXSpPdhPSLMT/94+f1YU0diXrtrOP56DhH/ie79477ZSTWgFsZk7Y1vn86MdHQUDjgqbQgXPx7IrolssMLSB4rCcFwTyiaHiudQL/vv7c8/ee8/wXtvV3EEGL9bLSes5cIN+dMKUANZ/8583F3edhZ57Zrg30mDKalAGKBcbNGOh9qvONpoyZ9e15okwvrg5IKpfZq9sUfWsY0ete86dQMTa63WKNAZqY82vsLG8pYF6f/NTf7v3ov/+Zvk/g0VXYhPdmjyKMOmWp1t+Lkn7Kfe+zoUXycKfiWlL60I32ggRjGpAYV9xvY6B9pTMMjOtGN7xB+0b5NgUOuq4Fcdxk5lNKFCvREne931Lgrqiodop3UodiKPk553ZqtvuZV+bacqw+81OMCsXUmoH/ndN8Nnxtawv5mEc/9qokio8JPJsdR3EzVvARk3ezTNcyTNmUVagebEG2amGBIeObCZO+JmG6WkQrwa4W0AiciXocBWAE9i6ApgkHbLpFI6vWtDXGTdpMiCaE347+LZIVA3dvxCK4gy8WY1nHloMTgeAQ22zvZ/1WQZo57yDdjbhnjuMv2jnm660IVxp3Nj7Pd0CMd1VYPDc5UZ6bA06Yzh4mGXySk7P2EWSrEPL9rP1BYbruawg01+TQjXVVbgT+sFpLrwkAG6vUCyP0vVW5yhgmenZSb6J9Zr+iGQo28zzfD1LxmCpwcdSd7tBMkzJl7n/6/D/fO+/CN/d6uE7hBEz+x37w+7vBOgvpHkcfVQLms3vPr0jhQ25xy4KUPr134nH33LtxQXHnlWX68aoQ9Jaq6buuW3zUxnD7aoVGS39j9UY1HsXq73+/ihAuIfmiP39JWxOd1F7PJ2wD9RqH72H8fkZ40tKtYYqS2Nujjzqq1+vDpXljFiDovy/h2O6ALWeVdQx5mbUbeP22JdC5BdCmwBBCUINwTdkx6k+Vz5o2b24EnxQbbo/A1cY8pRyHJuJHSg1hYxPkkfUYRZPVUqlr1cVJypl5ssAwST6xT5cwB9Gia66j620wK7owJsJUNLdnxzrtghC11lCKH/+h768KV7frQMNhgJNioRDFwIZ8xzdsAcKqe3ZZpncpyy1ND5yfRAmzwCkhBBa/Lub8h3/63L3XvX6qVeUVlMXf6xkI/8j5Dl9oxXARpActIfd4wMmnVDT0w3rtCUAvvlsKgPvZ/0HzZj0JR8KUYQLSpBhSFNGU2Aq9igld56yVq/q+v71iqfYzSnEQqHNYBSB58WP+2E/9x35mjIFrGu/K8+Jas+7ozxkQSMhNAAoVu8BKtsf2yX1B+xQFezQIzRc7AntySCs6uWiUT16AqOudVz+5NEJj4TVo1fkS2JaXa82FMqipSXhx5EJ4nZQciEr45yAro4QT9N5XFMYzohQwrNxvXBGj3HbHr1/9pV+5yuBTcLi1y81y5JMTaEOIeA2sM4XPo5GEae4slU1zXBlvrskGxWe6Ms+D1uZKvJ69MundiiGMmrQNxDRzXazSLJCf5hWf3VrzNuOOr8qZiUKxainDPFNjdywrrwjW1UIzr+SthuiSV7pqrHMYVc+odd0O66rtZs4ssJ1PdZtzxua5qS6USLP1UPs9WuQoG0vN0G38OTS4ZEL9872sXR/C+n72af2529ead7qS8KZHCfDdWCeT5zaBNIi1c3sLtnG/+DYCC4HamrkU86Bd+1zhgAj3tmTqfgRW1iOpPpgobfI+xx/XaRg3rgN91uvf1L1a3XNSVyYy+Kf/7Y8WjUuJul4LCxDh6yvYhND6WAWSHVWW5TF3vfPe695wXkX1fqxTh4w3mniqzrinIgfu+bqq8YvOCHqVq7z++NnPaT+esVqH/VaEihTwa12/IeJo+aEF3xXoYN78m/LkjrnrURWFe2UlxL+3oWrBW+aVcpOT3lXQW1m2rEVr6nuYs1xpsJX5oWPRjp6FeQl4CTOhbASKy1zjyxsrtPJOWzEa/6xxt4DdrJqxUMf6w4BchwEdV75pgty1mCZhPIpeRQDXtZ/Z8r4Jvz993vN7z0OPoSn3vnsFN33fv35y5yGy+IOceQZrq4WrfMrOWR1h+ifPe0HlGt6t96j77BaT7t9rnaaVXsHM5fKgQFuH3/rdZ5Sv+7J+fnhFzlf40KpsRpD6eXVhul+0Pnwq1xrn4YVo/NgP/UCjTpOyUrnqxXfTwcr76Mt5IVgJ3HHHyMn87N6rXvvaHqcx3q7cQYqeUFgoZ9ZskEApfvvIgms9w7zT3lDU+r/9mZ/dCR/X2M8gPJlz5rDy9vYn1thPO/X+pYzcqPb5mKZHvm/jFvDVWRW17+huCm7Imf5SV19TjCRCE52mGpfn61REsEr9+eSW9mJ98V8IjBQu8H1o12d/U8gK9A6E3AbGRpt+b2Haflr7Msjq8LFpFjDC1HwmJ5ZCogAK5WC6kY2i5lp03TLx6b/9tPp7/2ZuGkzYxPnlLi8/kS9PkrQcqCGMlTFnUYPN555hwGHkfcDaxzhQUGttPaF9Yl2t1HXzcs1KhNHGEU3GtrZQ852DQvWg4HY/94nFswqKqwvUKem1WrL7185IRfWurZLy7MC6ilmvNVlYbWsJNacoa7Wbu4duwjYCNuP1M/lmB9ctY98JZb4bc3VAtmCVdZ/y3AjHWI6xbFfFaRWsIc40Y891GNQaOAKqcu8ptDGRqw5TtMRU/yFUMGCBGXl2WxxF3Bh+50Lyq9Z9vAfCzB4aC5/ykyvt51blr8lh8Pnr3nh+5bK+bEd78WnLj7z70Xft2r9y7p72jD/oNJJ7l0UK6qTpn3ivu++ddc6bWpjyfYYGPJ+v2no4L6JdjfXVZ722t+8OZTWJbATF/fGzn7urqDORqJUDXd+V7nC9gmNpuaKJvXI2opW3Zu/6YnyYz0mVSmH93v+BSzunmZVHKLjO2mJqfHFdNadoDjMFb1sHFgxYVo9VxR4oDII5FLP/8JXTOIA7gyLNkvayjmGqxm0MhFegO1ZcOhJFefMs8xjYudIQtujk46oEJmvZ+Nvq3qqX2Y8bfH3BmcX83APc+rwXvbgt7zB1lb3kTHru9z/lu8rPfcdWpMHVHdhX9MTqVIwi+cggUd9Hn0pQHlvpT9etOUrch1L5zPjNdVJONC6oqmCl5P1yFTDIXkTBj4K5nq+c1YPCNHyy318g3vU6z7c+P/EjP9y++VQKQjOJ8ieQJt5jr4WKIhWEaOeYlkLy0le+stfJup1Ylv+jKpr9ZqWkUCKHnsbKXXlfK1Bl3VK2bll+fWMSW/Cff/GX+z7h735GkQi/cM/wlT7THeMw/uyHPeSMXTQ94XRZKX0EKSXBWEfZmk4vlDWW4yVvf+dOQfU8a47+GHRor6PdOzbmBq04yrwwJjA+2JWgU5AH3UeJUeGuG5zU/TOfKHojWKdbzUqv0wFo8823b3SMNXNjcd+m0mpm//UFHoNg2iiWofHbv/FbV8m1kR+5Cp4Qr6jRd3b1kxGmKxGQLAJPIslbmGzWSwTfSoCuM4mpcjFF5SNMv5rFsxMo2y/Z1GxwJguiy9jinM7Gr9pT+3+2MaciyKoUBDpcLcjMIZpQnr1eswr4MPYRFiPAEnTUgq/eJ1A7t3d7xfLcEeum4GybsiPsjGWFiFtL2qJj13WJMFz3NfuSOWfv8tz4z2Olun4HmdeYYi2Npb76qEc5ih+DZRpNNQQMdvR9zE0OI+YWpQotQEB8J+W+WnOmfW8WEA3UgQp6kjHwCwYKxTAkWv/gdz25Lb2MkaC+4C2XdHJ2lI/Q34NPO62tlSMOP7QFIYbyzGc9p5jScT0m8NG973lM90RVJeo9lWectTVegVueg7Edd697tgV9TvUstaYnHH98F+1nRT7ruc8bjbeEQdYxASTm5T1W2s2/5eZtIbqvexBuiTj3fQzFGvFDEYIK8H+kagzz8U3tYFDh9ZomjDM9Smn31o52D3a94x1u12vkbwwcTWhg7ju61Qi0oihkrMbimjm7/9RrBboNwpQUHjTTyvcWE4HZpagEq0pUtnviJ4Q/egjdUorlH4L+QIHPqUjeD7EMl7PiuXJnv7VSu3QBYnmCqKWSYGqsShZWrGn+T79ba4U+jq3KNuaCQRun+xFWLFeCvd+znyWAfvN3fnd8bvX8nIMIyIMW29V44yZsmr/tSqHud32JMMrZ/OabfXP77lk+9tt3GsbdMgSsRWrkWiPrh87QO6H6mrPP7hKThK+UjYc++EGjJJRiYW8bsqREF72k7y6eznpzHcHrpzKbT/u9Z+xg3oxz5YvhWeFzq2Jp3e5X0bxPfsJjS0B/c6VeXVo09VdNs2pig3MToOZs8UXbl8tLiZ1o7CrvVwojmqXMELbGbq88Dz1GkbO2ameDYG9Vua323Usuumv/sa7ttC+pY9DXzXAb98O+LItg31cQuMH243jG8vy/rYAKRkxBH0I07tCO8GeZrpbbQG8DiXog3PnCiy4eM3nzI+ZQWeAw4Qi5CNQw7TCzPCNW6TUJ0/XandA4IE1XDak1oc1PBDYKMQ+zHew7gix+llUAthW4HdLcd9Xckjid4CXXRNhk3tFqMsxYjOuw23KrMdGqk0O4zq+JMkpImAbGtQmvCHHfdx+Mwd7E6ouVuAr7VUHYCeyFIWX8gVxXjTPMMEzjIJNY9zqWiXmtMIrvdopGMesEAIB8MFNCFeTYFYIETZXm6Lsso1StMtQUUO8i0g1h3rAPVftR+Tq0WFMmUnRjWZICaFhjnvmwSn857u5H7ywgxQrOOffNbenkUOX5316pNIHEbnXoLVpBfMb//pPuJOPAOEynnXKfioC9pOrYvnsXbm8dzDGWqfsRpp8u6/ncCy5ohndmBZWccK97VKTlezvFA1M0PmOgcSfQLbTvWfJ/0Z7iFSJtMUzWg2hfkcttGda87QttHE1e/La39TaH6bH8MBDXgGvdX5qMz8G8/tYwHiPrJudbDW77+cFLq51fre0wrmmnlXsHHve39BkWrPFYe4iB9QhTCj3YsxRBsSYipc0dM++CCTVWQrAhyC3NIc3h/+f//sMWKqHnnJvHPeqRXVBDsA7rWjCL55mfdKYrC0FIcMgEIF2r1/olVQXr2EIhnFvfSxAKmoIsEKbhARjlK896XSsV7pvAvinpOO6S9fznnPgsa9C8chGmuWafcY/riH/+Kd9ZkHXRXKB55e1SX3hFWG5YY0xGBYjWuF7+6ld3pLj9A7M+sixTftKV1j1n8qQHZRBt/jf1DLRgzcz37Dee19C6a4PcGLN9ne/vR1VnLuE/OQ+ieb+tOkHxhb/nve9vn3wi8qcU32BzFKa3V24swWl90YixEZZBRTzTewnKo2CmLCWhNuX+btTRyI18bfeGblDKuqtQV02aQM38X1PBQturHIz8iiKJZ6GXI8sy9dyOHq/1gibxl3YQ6+/9ztOLV02JN4uzWpIusNhvrYM6muZUn9gxV4e3NiI+yECWgXoPCsQI5BZwtSkhyjDyg9Zp3o8GdNDqygbbCBp9CMD1IcKDwu6fCWnG4Ya7frXnZ2FzSHLdemhW4ZlnZL6g3dVnugq3rPlBi3u93+6aIqzcO9DwaiV3gM9mDa8CbzvZDY8lSKf30KHfBKz9iE959cGGwDIe93WPMM0cpCgRsVxW5SL7h1GwSFdfY/ZJ3i7mEYd+mEDnzG5CwrhYpwg7KSMOvDE6UCmkQSCxrNThlfTdTKBgmfd/8LK9p/7Wf99Bwp30XozxiY97TAXFHNfPIRBv/s033fu1p/1e10HGsEWdPvDkEztNQiK4RuEETYKdCKsIsbuWH1K7srfUmbE2jy+I965Vmeflr37t3rnnn9+CmSWV/SHMoqBhNKwS45Hn6v6h5VnzUV6tmaR0DMJzRd5qEQfS8p0wCgLYOBO0QoP3EpVuDe9ZvUqdD9aJVxLaJwVjUi6ioHlOaCHnFuzFT8UqnO8KJJn5eHaEaWDe/G0Oh1fDCbmcrCZ7TsFQUCVVpRTnZ83/z//9zJ1gMhbjICT/9bd/a1vmw6Sv3dWM3JfQ9Dw+1KG78SPPvD/daS6CsBx77gFzHIatPN9A0jnvzpPo7bdVgwPBTtYqGQB8cV24AhQrTWmLCF35o/v8S4LU555NeOrO88iHPqSVpabXokM+xPDWlLBENynAMM0oKgCp8udf/drXjc+xzvjjiuZOP/XkvRuzvGtscuO75nMJUi8pRO7PEje/CVqb9nyvq6YZL3vlq9vIaB90rUEbLJtCRXiH7xlL5rvm3J9ewU8PP+P0Tov50OVX7p375otaaUL7vp/Sgv9Q+ePvLquVMk2Q8rtTDNCX9whO92e1RwlMKqKxKh0qLsKeUKrSH9i+o78rP/KxnUIw7sVJGcz/feVnKkxF3kz63sR1ZP6QHrV6KWZdcKcUpPQP9t1Wrp7x9N+9KtpZ8OJe1Y2xiGZ8a0UvJo8y1yRIJ9eGyWdA0bTzeRPWZt02Q6hJpQH1+p3VMjwo3FfNwf1jQSMgGxHGngLcnrkK5HUsBwX4MLd9ybpTGDYFI1b4KlwCEeVQtBa6KRveSzBPmEiev163Cj2/r0J1Ffx5fqCl1Vca7clz4rvIM3ZaY4TmFkyQseR+67zW8eX9dT2yt8aQSL51/93T9YneJbBZZOBXgQJhSLTGWDqiSNGD/D8FDm5XTJrvT57nR6uAtzZs/HnuPdWCJkHfAUkOJmYchveff+onWzPOARPkdEmVwHtmVdMJzBsFETPmZ1IZR27hm6uv59nVhg1c9siHnNn6hijPs17/hoZBU7mo4cFi5iJec+i0TPtI+a7eVddZp7Y2ygoHV0qqn4jdb9jBmq1UbhViIqDPOP1BHYIf2FQgVjOMrdIKzRxT4Sc1F74h60TDx5gbQSnlgaBIGU1KiMpgYVK0eJWenGsCYXy/EzmKOduXCE33S35daMN8vUc5kn9nTQQO5ZktJLZoyMQwNNSqbOdmicgbBq/avyBhcoLNCdx54Vve0vBfFL0IORAvwcOKbFdCCeSBKyFNcjKv19bsCNfpfWo8hM2bL35rF2AxfkJWZOjQ6ljUkJGkOsRaRVeCoEDSgt32C4780967CvKXiwtFiBIThbIVwk4jHCv2IFoU/mb89lwRdjmVxmbOf18FNr5cQsEcUmGthekW7ZuMCM9WqB2yg0Z0TwJHdmGG7aCjXwKtFYdNMBKmH6p4GAiDikvm/fLXvHbv9W94YwtTgtz97lIBeEdWVSM0dU51F6LIrUZXr5+o/R7ntSv46ZH9+SPOfFDHGTh7FKYWUh09C2GrinPlXuDzz75yGdh7vEBsRCrzqb1N2H7ikx/voiMUbHOQEsdXSjE0V3vYtN+y5YvtW42rAZ/wewRpG1m1OMYRQ2Botgoy1H9uCWcm8sg6OMdrCubw+uns01D3KkxjJfQNaoY0E9VnFP02yVgLYcSxilYBOATDyh0iCuONRh1LESzoYPk7RBbGvwqnLHSYub/DxCMIMG0E4WXBkjvU0a2E7kbMsbgiSOPcX5PADwrgVdCvwnAVMjPuwdnDbCJIzS0BDKtgT9BNPw8+v6XrZC3DCPy9wrm5f9YlB/eavrdajVmHVdjnHoHHcu/sRw77+jPamudZf4wlWmn8rKtgTilEh0ngBIae69vnU4yVEAE1yo+Tn8bHJvS/A5Hqe7RMY+DD+kBBkIIVMO/s1TCYr+si715+J0xVT1mVlU8Vw/2Fp/7GliA+Pl4CXRBQ5q46T4SUfLnv/o5v27u55gg1V3mZFEu0nWovYE6+X+MxLyX4PlZ1XD9YxQn8/aMVoWk9/sfv/69ONfGe0omx7uP2cA1N3OcPL4juBsU8+mzUszAg77Nokws9baOGqVxaFpJyhuikhV5db97OrgAOygLtPpYuy9T4T6gyfGrOEqIUl+Q0phXhWG1bcEVbbxOJjXan2MH1WjjzWVNm87Kmob2kQBkry9VahRFbB0J99eG5B+VCazx1cFNUZaJvp9H1KdWMgN/V+lA0jIugnD2ZLiv8iMNH9rZydZX2UdYkVAHM3GUmpbt1udFxG7g20fmehfbMl2si+cGijfmpjTERsoTCF2pe7y90QIUr1pc5xiePkUeYZo1i1fX9y3/9mEc+vALmDt2l6bjuMwWdsyB3PIBiX+/n/FBSvK4oJfPCi9/SKTKufdADH1CoSlU0auh8Av2+qRvdayhACRpLqqNot5SwQOIvqgA99woCAOFRcOS2VfADTxORbl9izOBe5MYuha3254yKEbCuOi5Nd62x9Kz5xKuMkUPYpT0bOnJPNMUNQTmMsSQoDE+gtFKSEpTHmhak2D7TSsWhlEVQ+25gXr+P0joxGuMGnAAkgUTDywa2te/uiTbNmRGQ8a78JvvYDRpqTp2e+D+e9vSa1+SVDmO+esSnib2j/EQTlj2Yc4TCMOOpBrEKl/y+ClbXroUUIkzj1I91lYO2O5nbL3k/cJq/x4d0i+6c4hWIK5OP4A4ssd57FfJ5tnuswiYCKkpB7pMgppn/5Gyu9x6LaWCubN66PhGAWUfaUcYTQbbTiIpAzDmfr4IqykTGvY43vyPk/Hfv8VnsF67O+KOsrGOLpZxne571bmuofHl94IrYHKTd+NEIeMS61B61VbNFcSYgaX1mAo9Ahqeecr8WFjRMByjQjesH4tyrUoIf2HtV+bEIWEzIeOcgV6J++cmyfiefdNLeYx5+Zkc9otEoWD/1c7/YAsD6EOyec1bVNvYMa2OMYXSCG37oe7+ntPJbtbXzrOe/uNqwvbXPQODAlOvD/AkGVqcIYBWaWDFP+Y5vb0b8O8/4/RaW1kwLvQRVoaUwXT+tJ8bagUStoI2CmHSZnBfWkvuKFaAUKgPpudbOMwLTmidlReEIsKicTWUNMSeWKWgdU7W+3XZr88t/emsuHji/hUsJ0CgBNPfAZlECPBcTghzQ4DE37/GnfqjyWXsuWw1g9+I3t2bX3hpft9+2BJX7KUBAOFAavFppa0Z3o71HV+tAEdsdKdw5uV9b86ii6BtUifYwc3s+tDPuDXOnjBGmA7UPlGnN0JPXRBmzUCdFRRpEeA5GHt+y+6UhesqG2hN+S0qTdZ9OLp9q63c9o803GBzadtW/m1Zjju/41if0XFiQae2Wgh45/yM8WYsDybJandvLKpr7kjJ4WKgUgAc+4JS2ombvpviAe6N1iMc0mhhe94EK7prn6rL0lb0XlMKY1C9rJAYAHR9eQtU5fv6f/Xn3EA7vWc+y+9lP5QTtobKNxodmR2mawKrA1NbzkqrcpAFEeGzSq6wphSX55axq8sOat3+y1ncUkeouVPdW+5prxMvYVFD6aAXleWUMic3w+RS4mZgCf8f1hJYgJorXpz2esbGG7RnYPH2B1yL9xnat3/3vv9NIwOqPCUPy00F4Z5UdS7uig9ap75pUhMnVI6NMZL+6xJqygmBWy7QJrC28fcHcK4EctoXzeyeO16ayXGDminirg6qDyoxh8mB7cvV3hMR63/2xzjV5dgg+Qi5CYW0EkHt+NaEfC4fASdPkWJkZS66JxdcMcrPkV0UFM0IoJ514Qh9uPpq/LmGSVxSbzkurtfPdwMHuaYwOl8ODWFxPO29I4hrmPRraBJ+BwE4o6PN+lYLBauSTS7ADIlKUwH5hnA5ZCC5BC57nvbaW6n/6zc6Y1Tye6FUM0/0eW9CQqFl+nY5edeDrX4oWsBbfWr4rnTswZBpscgVbABahf7j8rmjKizDSr/Wk4+/ZjBhT1kFGmzeCxtr6vi4yv/DUXx9LrnyfEfjWj7ImGOjYux3VXS/UdT3vggubvgJ7qo5yq0MP6bq933ijgstK+2YhE24OuEhe5Qn/6E+fvYOXab45Y4G5Pb+FQ+2z1ILr1/xyrqLV+06fmxIUlDV7yf/3DTf6V+3X9Zwum1efJ7FdBK94grttTb7fVZDkW6tfLWFGmColFyWCJZucWQI4tGifYvXa3wnGmOIlAj/US019ZUIW0ya45RpaY7zjvC4JKJ1p6AJdg9FSdKQDbOofhs7328K09sN4PMd9rIPCE6ef+oAtCA+Tns406MPaDXIiTemLOzi0BVsJNKkjWqqpRkVIopnk4DZDrbH5LrgT3Ms/hnbiDmDtEmD42DD78e11cOGWMof2RJB2QN3f/k3v0VqyNPwyymcs3yc/qQrd1/ycJ6/Oeuj/FO0Uui+BXw8ScOc1xVr2ut2YGtOUK5HRT3zsY3r9rUXqlX+tVKmyO5xhAQAAIABJREFUSGeO43v3+eWl9LHunSdKPTeI5hGuca+7VT4zejqx8rXR0fNe/GfVUemv+/O4SwLDxy2hFZ41uPMd79DrA8Z2L2NtnlS05/m+f3EhPfi39bDWsWKdY4pev1/nG/+Ys8LXOwFghLN9pNA++uEPbYVgCqIIvvtyKwYrohph6j4RpuH5ib9hPXPV4EXoCu9s4QzB2JT2WKJ49uqnvZplOlJ6Qt+9IsH5iT5X0M20XlsCkMAOLfz2u8PP51cXou412sEkesPj/QyRxeK7JmFq4NFaaEpwdYcZhu56n2NeCeHPZmGm0dLz/bEY9y3s1ccx8wVNTzDBCqeG8UX45X69EfwyBxSAQLxhTPl+1uGgZZq1joU6DGGgOekO97vPfbqeKaZ19hve0NBkrN9YDiCPWFS3PvzWTSwOs/WI9YiwJHYnaCdweWvemzXNGvvB73lKVy0hiK2j6/+utEi+tb+uIvN//vJXNCHT1tIibGAfypcC/1/YLLCb7qwZe9aFF4oBzSGflBLC1PMxfYXt1Ww9HNxVjYsdOgwWFCmAR9Fqh+qOVcg7MLn7xN/2gUpb2V+Dw/d+8od/YAusmCjEj9cB/73/9cxd0In7P7IE16//999pxm08GLJDHcGmPdZDT39gF4fXvuvNFdnOksOkskdHHnF4Rev+VRcmwIzlcfr+CcWACLFzS5C8qrrThG4IkkZD6j+FK75u37FOp5Ww6Fq4xXzMh+APRNtWVtEwCEsk7/2qA85lV1zZjeIFeEkVkYpgPIKD7lBdXJwbzIxPU1TxWZVGYewKTOiAFL9ResIazxpsOMXRB4HyfGMkNFmJqhlNAFB1GyombE11I4k1hyG5v2AQa8Mizrnbh26nuD/lyc93F79B67HYnY/AridVBPJRpQQYB8siDQHSh9jY4+skECOYPFODd8pDw3fFNMNvCFUMupX7rXC6ijqUqfBC82H5d2Q1xKnmhGFbswT12VPj5O9z9nwGMk/D9zxvRdfiLqAwKw5iLUPPbZkW3VrDdDJpJEYZ0OLRnRlQY1fQ/ZJS5ghTz//uJ39bpw4lgyECJkUGotybw4cu/3BZnYc0rzTO33/mH7ewjLJtfPgApZKb5vklTN9X0blR3Heaff0SAXzq/U9uBfyOhTaZzyBcQz8T/TqBSwqYvKOabROmXjGafI6fo/GgEVAkvvyx1qf05CgiFbhUSuy3VW1jlmT4S1chO+/NrXxHZlGcKHYJYkrf3v25Ts1jRhr0go/cGSTP0Ee3Zdug5OH9xceKDltuCEhimQbmXYWpB1hsOTuEKa09VulqYcXMD6Ekqi3+wwzUdwnTLme3CFOEGSGVe8WKzEaZIKGirFOgrwhZC6SU2kQBTkUK2goIMPCm97rD+5bQ676elTDvntdX5IJO/pF7RuAFqs3cjW0/CCtCdz//LmOeSLuBI2IJXhOUuioSGU+YB8F2k/Lh6RQjTws86EC/7JWvao3JwQ5h7kOhV+2deMIJvQ5qyM7eji/NXGjnSVXJ++OXHF+CAgU/UUIoFmXG7EASOC8qy47fUHQj66s1/O1wmCtB7zr7c7eKbGU5EYY0VfcMpNLCbYPnEW/gOOUaKQYiVO0hwn9P5VESlFEKkmaBwaCNaJWErbm5F+1czdYw86Q3PfM5L+jAlmYs9e+7Kir0N5729D64oM2p0jNWM00U/KwQ/i1rL5QYVLDBvMcyrZSCzdUgKMOYHXSVW9zjgaec0sL/Za96dbfH2jGAEm7N4MDj1myzAq0Ny+TM00/b9mO/mEnqtTYj7Py26+wdX8UPFKYw1ne+573NuAhYz+k8S4y5xtkdQ4pZqscrQvasqs7kpfkxRmasmJS9c06ibAXdSbTxWJRf3/WHNUT2XJWYnHl7rvH3BARNSlTni4rMlKdZL/ejDEcB9H1lGrurS1lM5qYN4Fve+rYdhDp8Y9wgfH6EDshR71PRt9bQfSJEPYOgJMgIbsxu/JtVw/iKyzuQCPzo/Ky8i6Wp1J3njctr4h+ad9R8blG5v5RJuYuJcu7+lm0tTeBfopjxyuSIxl8XvnB1fjlV1cyBIvSICnab+wxy1KUmN39rl4TcjJlYQ2mkrtrTBRUxK/7A/d1LpLaxBvGIT3MU/xF85spnSZGlFHvxl4Kmw/8GSr3BHsvZ+ZuKVJ/a8ewWKptga+Om/h9fgXsC30TaZm/MC9p0/TKCSCf/KN74grMTlM16UkDaENmQSgiBYvN8phCQ6dA0jcjjT0U/eAGofY0/WY0i/J2QTlnGQQT3jSF0iG4b8SxlhHUf/t1GZq3/QZdAlJyu/CbPNIuRhYkl5eEeTMs9KExXjSQW11eDPsfymkMRrH2FeVdhmntEoCICWpYoUASfXLb4a2gioMHVfxihGQHo8LIa1rq6M6atn+imVY31PKHTyYVafZ6+E8bt90CaOUR5nvdtmry2UVBGgUjAU65zjxHOY6nl4MXitrGgCxZqno2g1WONgN6fA4iX0LxO514JpImF1FVeuqCzyM1/2Gn80aQJjXQA8bwfeMp3N4OjXfLJYeQ6OqAFPUQJrRTehkrQWMMwY0Epvs4X85DKs/x8waqXlc+sGYlaw8WsEH2iYFlINxFRWHOzlgRQAgQ6xWKr/BIlI+tGcyTQrLP78e0nAvW7nvzte/c/6d59sC6sIuD3POaufRDOKW31BVUjN9q56kTPfsELa3zVeaX2DO1McA1f8AQjPPExjy5r5tZ7rz77nLZMwZAOM4bsAGtGjwmgL4ETSv5J1SEUWd4vfulLW4nxsgbWLv6+psPafwzanO3bD//A9/X3RDGjmeQ/fgUSVNfftDrTqBfM1cE6oWiioWHgVRe6mLC5RJlMZx9Q6Mc/8am9V7/udf28ww49rKJlL+9kdEFJCRZZlWvnwFgjBECzYDXowdcXA+ZPsw4fvPSyFkaeKUKXwkN4e07g4haIpXBQChOFzQI8/u536yAm9PhnlQf6+3/4R/9McUcbcvzuVE29Bdc0r9osA/elxFAKwLD2D5J2o2LC5o4+BJq8/9Lp14tRxs/fxd+VtCs+wrILpB0+YOxomq8RPwQ9CpyJtRP0bui1irEXj4JwRJEOM7cu4bP5mfPnM/Sm2IHOPpNVwBqaNKPQTWJOnHGvNk7qc9HcGisk8Cn+5SgFSatxfcqg9g2WV4wL4098TPiyc/ad1R/VOvxB7Y3neK37OtbndBW6SynQriUUReCbZ/JE/bTX8W9TSKai2SCG5jMNHMbIIjDxA4pRBGEqF7U7qPbc9yi4yQ7xtzXgfybQd5Z43ZuSRbHq/d34fzqddZ3mmisjYJT5aYCQhg4TLTzBSh2hXDyyA7cGit0vJ2ghevEc7q0BuEEhsveVr+lvNifxCNppc7QuaBY2GxCLK2HmA6HO/7SOSi3WCIYw4ozFQaB5OPQOHUbF98HUTiCDhXeYLWwOfaBJzDpaHu0rvRgjrDKe0UaHQBN5a7zGl/n4OdVlBuqKNZaxe04W2kbREiW/93pu0Hjmtb82Y3lc03pGmQgTi/8sGlyg2WzEqh36Pd+b+4913H6OYoxrl5812jl5wg6EA4tBjfU6882cU6sZwRO+8fN4FihX5aC3lAB7R1XOunX5tOVnCYE3jtAJgRNYh8M/vQFT3g0DcH8wL62va6xuTYKttZeqLaAdQuId7/7LLkDP72ecepP+QFVBSj6q77vPWeecWw3BXzsaczHeU08+ee+isoQuefvbd8E1mPH0wZzKSiwG0OKbyl+qpROoPEnoDhT/4Qjh6zWjdej5S+957DHla/5APy85c+6HoUSYovkEVaA3xcGVybOH4zPUIWPKJ1oT1vrJ9zmhUyhYnNIb7FNg589UkX5CjGWaaNRYImA1VsAbyt+N+UM7rIn0lncV3JYoXGsLIsVYKNFTsu4LPWfWLOsSHM8CdA8MWh9Yypf5OLdQFb1S7YXAEOuNVtzrzne8XVutAmacKdap5tTm9OwXvmTveZVGtHvV96yVGscPvP/9Jy2phNo8V2H18bXaS+NDG3gB5c4cGhanYNT3/vJ97+t5Cy4xHs+O70/OY6JjPdu4XdNBSpuy3oF3ZbWJIzGm0LL7O/PWyPvhIauwCh/JeYyLJePwPDSne8xAoRUNvD0jvDNn37oba8ZAmLLmPd997AEmnwCZlR+E14SPJ1YmZzuCLHPwvnNAmIKN/9cf/clWpITfdfhX4iNca58E/40L5Jsq4OvSVvII5LiNwv/wSD7lbizSMSYTbQshQtdBRKwLBIhiRkBn3fF9iqnnUj7xgSgxEzx2gxammb/1mzaTs3cDk0+Q5KxbGV0lREUw85mm1zNkw/X+tl8N+W7BSJMXP5kc13rab/52XTeBK7FIk5Aareu9hZHzAcSn+C9ZoBGwK0zivZ3gIsUJmA0GxbinwPiUMwykM4Q8KQ/xf0ZAhBEONFW9FjnXt9D51vY2yAjDdqjMj0BmOWThojGuPtle4C0XaarvfG6nGboObh8fgL9Xazi/+2muGNNf1eGNBhvhuP4dosgBi7BZFRPPiWaVw7neq7WwOjy9pvXc3GsVpln/WMH+XoXoOqYoB9nHrFd/Z9sja7Rz2Ne6W9do8CySE46/VwcwCbrBMMFOSdynbRMa7nWn6t4B+sEMDz3kkA7yyaFOubr4mzC0I299WIX436S1f0oVn5XKLfb4nYWevLV6kX6iurqYA032p378R/aOKCsk9Io5/cnzX1SC4y+bIXsdf897lt/o8r03nXf+Tph24fYSGMZsPFJIFO0WwHRh5SkqLp9o0MwLKoCOP1bWJFoEs0nAJ6gvKqshimN8vOh80l2myTOBah4iXJ9QlnD77ljy9WKZplLUaeWPEl0s6jYaumvkJCb/ULNn0J99ZfGM8gdO1iPyMzWet01Es3U/9JAem/rblNUwHkosREQ8AiZmP0DeLEPfg1h8bUHlExl61dB6ozAbgy0BKzLX/nbHGNGi9TeGhckRuIRAepeaw9/VeX3Tuec3UwxsajzW6Y6lnEjRmNZcn2+4FmrAYrRfrqdcdIUw/tTaa7wFnU1Kzpc6QMu5PqwYvj2KcgvVQEvhUVFcs/54TFI1+O2SEuP6tJMcP/Mw6fVcHzyz61nP8+M39dxjK9f06LvepWk2Pr2c3y7AUPuQyNOGgOufACRBZfjhjmd2mtBAunlmBHr4DD9mcoH1F5WGQ8mJaytzgZZwm+B9z3zWsxvuXvlC+FOE6UNOP73vmxSexI64Lu9BTiieBG1iQNp4K1qEkhhHxg3piK+dMI2l6HlTQWtkF14TFwWax4MofuGhjRxsvVDbCt4s05EZEySZ4DpBaqmql8blbXTVOQ/v8Htg3l5bwrSF6BKe3tZkPSBQB2EaJhWBG2a7wrI53AngCVG1ZbTh/YFP3cfEpRKoRLIK6DDtERRzWBN1ByJQDNx7NBgaic9YRLEujZtWyr8Y6xJjsFghxNXCWzU3G+/7DrlDFv8IIlAzNVZahGnGHcKL1oVBvrO0/TwnAnBdk9XqzaHLz1yXAxchc1BIuj4KSIhmvVfG12UTN8sw812F9ipEfT/wcTR0995Zp7UvCbKKho3wMLUWJHc/tiM531IH/MKLL25ippnaE9fYExbOEQXbfZl2WBaXakOCrLwwSMzQ4WVRSshn9YAUb15+DAxFXl8Om9J6mJ1AH75V89Kk+0e+/3s6kKphtDqQXm/9i3dWK7YX9uHz4o92OF/xqtfs5myvHdJ0XlGs/sRKEejSmiWI/qJ80dFS2z9fc0uwG+FjXsfe7W4twF5a/u0UIA96kD3pvpT1/Ya2SvliBXJpKCDx0Y99otfrsFIypsfl17VFdIcSaCcdf4/NLTA5zJ7j9amqAkToXVkpAR0t3dGxOrsMA6CEeBYrknWGWa8l3VhdQTAIU/vt/pidMZ9y8n1Lmblp7wuFdQTSKL2KK9iTBIdEGSbgKFiBMinqrErvE+y0/HTq4MvWVzZ0GZr0XQ2vIUvewzck9rMg0I1xBEHx3fjmk4IRyBA/IOBZwoFd8Y5US8q5WX263mPNeF54Q1tRxR/QqPX0/jDnUdC8OvWFP26zcFdBFl7gZ54VIUNJe+yjHtHrGIi3eUv9Q/fJO/Y9CpEX6+6d5eJgmbrnVJSa9JmVXwzvTZW7SZnxCuRtr61FYF70il9SSr7tCY/ve/3BM/9opxjm/kH2fO4MK9rg9yglrkOXrkPT3EYC1oz7i1tkbaMvG4IgHRNfz/rhuc5YozX1vnVvVGuzwt3TOBVLSbnWcTdUYXwpWlJyNt87xTRK0G6/+V9FL9e1jC50hq521di2akc5S/agEZDNX+98Xk2YhtFGa/EgVYq8CFPElEhXB4iBOcxh+ht6hUH5PcJl39pS9WK/OW5PqBYFg+SDMcBAfPlOC6KthkcqZ1hU+YjG8IUvfKmjwVT+EFkYJmXBCGiLCzrwmhZQc+h6bptWkkO1bxENbDY+z39sy9ffNPDbHHmbhpVCoGk3ph5khGvua7HBnCsctB6i1TL+atpsNjvPW4XvqsSsyoBrVqGae6+HelWI4svdIQcNSRM0k6KUe0XBiUUbTXxHkA25TWi7l+vNPVZoH6QSHureui9/YiKyXc9yQQuKlXd3+yJoQS7Tm/JjBZde2n6Mo+50+z50ny5GbG4KOThghMLbKmeNP9mzWC2//HP/sS0/jM/eo6EPFrP+peoEEqEBYpYa8IpXn7XzgRM+31iVkJL+gmk/oOqNYjRSS1iaDlK0bwqCuYep3vte92q4i9atFnAUOv48FqzD7fkOK7o1XpaW70v9uM8J99674MKLSjG4tOHvo8oiA5VOd413VDrP6V3+UJ/OtsIE2NQ6GN9FBa/Pet6o6fdr63l8mwKVCGTn4ZIqi3j7aktHQTH3i0vpEcHZ3Vk2UyZKZ+jMGHXE0WnGq8sAFsP2bCkjXTWpzkkCChNrAOojPH1/0lsGqiasBZ+wyK0FxAI64F47xKeFyF4Fsd25XQWEuL2nXF1RwvvYak4gSCSunPAdY+586q3ghfdjQbu34CVCBYMnYMHiEeDxM4eu3asVkAqMEugYwY+hJ7gqQs/zuh9xW4SjZEQJXe+Xz3K+dtdu10NsrPN6lhk7iQfYIUTtVyxhWpA+ZCB0FiUt5zA8IGmLq4CNMuw9a4MOD8LULLxvffzjej3/sPrLOmsRoOu83INS/fhHP7rPb7oXGVeaF6BXayyQqKOji1c7O/Ez490CE9O03toEKTLWKSgyPtso6VEKfDY1i0cJsA5JDXL9KD4j1CedaRSL6dNbCn/RpHxsyEXvXRfyqFSzolF8P0GMSWN0z3Q/8vu1fuu//SZcYvIU2x+679dKgI0cQ7VTp6Tg/jXRHELEfu4+3xKS+zh02ab9YJ8IEpvGMsWsolGu98pBji+0J14Lf3pV+IDfm/BbKlnZwdI1YOccLkEIFpBIbyNZs4JkwuwjOEKs65wS6cUixYxAB97jzD6qrJgcjsAJnKICoOLvtWEzv4qmfec7/5kw7UXfGNZqpYYo8976dw7PNQnT3C/fW636HFL7u/pJY+1m3rEAXO+91WKNkmB+OyViCxQw19ZiN59mKjk1HWw5WFnzQMOe5V5PqlB21qpnJZfuhLL+PlGRguqsYtRHgRRrTIqY84kSuMff49i2JCfnryKC67PQJUFHmNobB/A3fum/NAy8rvcVJTB+tlpMRbG5bfV+dN/Xnn3Orq/qwEfTMoxgh2o8pLpwCNDhdyPowhQ6ErXTWEQyf7Y16AdVagt4VYFvpdn2FZVh5JSGzq8tGsZ0PE8EpXEfVrDrmVVa7s+qEk1aj9kDGr9qSyod0b6VeHvCY6rYe7UgQ4NXfPije39eNVUxffeRntGKYK0RWNVzzJVw5r6QN/iuSqEx97eXVSOvswMztnMaK7oF0ZZraRz3qWja7pG5MRr7SbFJ71NoTiIe7S3Ln/DMy1wJRe+1tVcKwj/905e7jRyLuQUTuHhDDuwBxYuFHsbvTDuXerJe//rV7aWU6gFeJjUlpUob3diUl9BuCsx4Biv1Q5dftqOl8KD1nIXHWXfBS1kfzyBUWsAtdVpjjRm336OQJU0ldLcv4CaW4eD55cc+ouB8CEAER5pcm0tyW31PcQJBgcYTy5SVFboPX155T/isZ+c/ZQfCkJSkfJ8r49uf+Pgex+9XrWR7FCNkNRAyX/ndlIGgQQRmN03YorrRFlrDXwlZ94g7Di+44sNXbK0JyxXCB7/9dxaDCGQu4xue+Ar3ncBBHZDIqv3yrsY2gaITBJsXBOpmFaeQQjGdQVFKe+h+hCn4fJQjr4kmnnzk+KZ7HX7r13+j9mO/lRrAqIlDQvPmA3h/acgKBsQfmI3AoOWUNSUv1uk81BsDPwUSDHP3vMA1YA2Ekw3NIsXasgB+D8O2sCdX7p8D7T7vLiYALgBbeX1eHuOWJ0rIJsGfBRCtM4QcSzrP8v74TAdbt9kNRdSBUXFFMWov98GwIpQSJWd+gXVjmYZIQnQRYPsM/mrdpXabvP4SqzLrnp8HD3+szNaMN01z7ZdqjVcBGms8ax5rwtjWw+I5ERg9rmZEkycM+milZMsn7Gsl5m/BCYiN9Yf5pVWZez2qkqwxdtCUl+885EH3L430s3tvL8Fp31iuLMtXVAAPIUFQgYfz4kv5lhJ0YGL7oRepOqlRDk657333nvSYR7R/s2mj/Kxnv+nN1Ybt+T0/64H2BFCdd/4F7QvKWhD01icRu2dUmzYvaTpvLmEaJSFwmrXjk2QpqY2Keb6uBKlqMdH6I6AEZaEr60yT93nKpPEvn1opNS9/1as61zLfaSZZmnYs6vYLl1Wp2MV9ykd91uvfuPfSV7yyIbBYyKuyGygvZR1ZdeBx7ckEVaXpetYuCu+69+bkLIt2vGXls3rN2byqaUFEZQfg1N7ZD+vLomSZjhUmHW1fePxt+cYwVYIYPP+P1aAdEwyNoWHrKfAI00ugC2tMWsycxUmRCS23oHF+twhRe5/C6smXxZQzv/fU/rCGcqYI+rirwq+MUdRzSgq61vxytrNGAzWPlROhmniGsVL382/HFTbjmOftF42f369qyF+N3VZy69rhv1OtDhKB91r7Kz/8kaoMVsK0+JQ9QieEaV5RksNzVuPBNcbqO6LS1ZRO/n8+I2Q1FiDInvmsP90hkOEnsw9znjyD8qNBeQKn7I/3W+ndIFJzgQjY+xhLPremIoCtdZ4PZgblen6QDGvkv/X17FjLzgSoNi0M7dMEUl67v49vJUjJ94+omsMnVpvEdOWJYmNfRoncr68cn/8Uy5jUuX1lovj4b/zqr7cYVFWotaPNTJ7JD6NkmUYjjlTPxqyQwW73DvwSoRWh0Adw831gWizTaJ2+2prGEo7v78BHiFXlFuH1Fv4TAiTKF6TYNgGojNRsatW2LLM/pb7SjDobHkawEtpoTBvMW9q7jQZF2SiwHV/YyqB8N4dynZt7W3A+0/hc871ooKvWuC5X7pPrsh55f2cRb18K8zMv1jPCSieSwE+5fwilYUZKSu1tlJUoBpnTML+x/lsl2qzpWFneSh6c98B+mGjy4dZyaVCCO1WhhUBR9vDU+5+yd+c73L6JFZNB5A88+aSGd7RtSp7yFZWQ/urXnr3z47A4WVkOv7FjAHc/5m59qCSvy+dEO8b+4//mB/eOvssdd1aUMX+yhPpP//wv7Ohporxv0tGQn6hAjhwOTNg9QjfHl9UsAO2DJdQvrmsdpAT2mIPxd6Ro0cnpp57afvxXVBoR6zJMJ+eAMCW8vNJN4xMlOJ1Bn/34D35/31tOqIjYCy66aNeXcYTifvcg9wZNKWEnHWmYx76il8pB1ufoEmyE0xXFfEMLmJQiCc6JdWva2PxLrWQS+LXemHjuDT67Q+2dijgTmT9R+miW8mNuCSphXQ3TG8aT56Lbz3bPyi90hCzLNIqVdYnCm8IX+NLXFtQ2gUmKv1RxhrpnCi2kbVmsSgIQfVKig1x0z8kaQ5ihMV9Z1jElYBXGB3kDpdr+8PGuCnjOV4RRUlJW5Xc9545Q+OXKBxJjMmd9Ui/yuntFhIP4+9xtAjWWqWsIiiuL7pVJDN1TmBLJHNoLyhhDJuOIUIJe4MOg9igJWZNGB6oLjAClNL1fLVL3biWi9lnAj0IncoETQNXKNkVqg1aH51QJzBKmFFjXEXbm4l4i8pMCGbcRxRp/sd/ei+GSXqNcfXEPiOANBB/jRrDVBNJpxzZpTO4DJbrnPe7RgY2xpLP2qwEUvsZoQHv2KNG+URSv9au/9CstTBFCCDgW6Fio1+qqNw0f1SLsCIj1yQLamGwLJebz9nc2K8TXwnLTXCxqhKnDC9ryOZ9ODoNFHWY1gjUvY1J9xabl3hZUsrooMNaB74ki9Eq/yGiZOcwRGplzhMlBYarGqjnf/na3bVhpPQT5bgReGEoO7LvLShqf60AQ6yFbBWjmvGq01ieEMGkPsxaYXmqOhtgjYI+ryFSa7EVVP1bZwYP+S2PwXjeVLsJFXGlavlvfDV673W1vs0eAaDo9AQmjaAiwAUnGis0hjSWaueR++Vu/RjQm9xVsdJvKp3vogx/clojIPmvGz2euyU00NhG6F9d8GkKi/dZ/DLtLxxUt/ENFsSog8eAHnrp3RQkUNUoj8P/zT/+7vTvVvmWvjelLdSD/zU/+zA5+P/KII1oo8IMSfFF6Upu1C6IXjYJIKWwfqfq/hKnXCFTRoqDuyaM+vNwN9698wU+UQAHxJvIxtOp7LI4+/PUdWjdfjbqxnkOj/3/+w78b2m+L5KousP/K8unuoKWNtkOL/MPKabJuvXzXfZNXjRHZt0c//GFd/efFL3tFjxUTs97vrioxqQe7Wqah63QNeVulD1EuafFymUXYeqXuMebCbSOoSBAJH+o0Qt+PBO/xbdV27K+9VjgCcuGVOVkvirZgnBHEyfGelBVWXQuxOvsTCDT5dfgUAAAgAElEQVT3QhPea8W43ocojZ+MxctA2Fc0KMlQN5HMnpvAm6zNWN0j2ALrrgrqqnBa7/Crg4qw7zd4txV4z5lI4NgIhlEqo5gkypbSeEyhCF+3KSPmFB8hmNq9+EwD7zfvk+db4+nArK2vbWpyx5BZjaCG3YunKtjyyqrUtQrT0FNnS9S9k8saYRYeZZz2g89f8J298wrfy94a71Qi+lK7B5IyNuOa2uGEaYypoBFyoX1Xm8X1ntwFxiaK3vd9D1pkn2JIRYlKDm3cU/iRcVovkerymCGgXYJ1k0XWyZwp1z3n+jxlcbuKViG4Y9UWXT71v/5yC1MLFc0hPfhSregDH/xQa+QmE0smQjSdWFBLhEmvYh+y/Zq9NsyhdghSqgyjANWB7/Zx8QktDwMcIXydjqyNFWgR2ofXZQzrvqVd67ig/qSD4b27tX/zOp1XJ3Q8m+6zbHI2OOMc6GbyxARqCDggTC3onarOJGt4JYrRuEajykEYbWZwdcI0icZ5btamD+imqeU+rcHXHPKMCKren5pvtMpYjN6PUPN71zstvN/ms6oTcp9nxW/JgnU/kMlqabouglk4POVBnmTGuVriefaq6IB8d4jF1gUH8XkRlNaPBWUeinBIAUkHi7+vgATM0OGIIvH5YsoXV4QngR56UuJt/LfjH8tL+oqXiNCMV8EIxe57v2utMXd+z1/89d/s9TFWwR5cBjojiSSNlr0KU8/RDUZQG1+kVmrORqJFQ/eUOpC2UmT6RF5Q0cWEaejLXtljfhkHnSVmvwkhVg9GqATgz/30T24BU2OxP/W3nr7zvweupZiO22LoOYLRnIxd5HlQJHMSyX76qfdvq/45L/izTjMhxF9bbeXQqfMfgdqK8RYbIVXjhCoQ0cpuMa0//JNntb8Xw1LQHNNJ5xjPEJ8A1oMwtHVQv0eI4BURKt2Rasth/eClIN5RqMIorRU4+ZR6hrNF4ZpuOPb9ujsrAv9g5RDgYPGO/NxQBVavAKj4ycJXsi6Y718XvPy615+zWawDT+dMuD7nLsIjZzGKbxTkxHCEHleLNApa0+FmwUe5X+d8ULHP3kJOMPspnjItw8C84TWfqEIc0APvJ0YAzClXU2S866AcMjLGBZDA0Yk2Nkf0ws8pYC4v+w02RWfJLUczXhQ367jGsxBMD6jgUOe8q6rVeVuV6wSQEaboVR/cIHeBsK3Phy770M7t4FkENTjWWBkJSTMzL2cJ8pXUpUmJqkDHuhYNNvy8QcJBjxJgZYzW1blW+ATy1D2CO2VoKpxZ01WBothFGUi+7wTZ1Tr/+q/86lU57DFrk88USUyYhqk6GdHWmsFtTlmnZHXs+mwlmIQpD6Ok7c1G+p+cr1hS6/fSforVidB930Tj07P43qe5rF0tJMzf9KY37k0RDTq+0GH2IeAd1WxjbQf1BjXwr/1NCWK+LWO8+zHHtB8ihJjCATkguXfmYFyCAjDJFbJeD1mERgRFW1+bgPD93DPCNspEDnKevYug3ELzpUQYR1IGgjSsFnKYcsYTjTX3DDNtBKFhjfF1gdOmeMXXbJD4VCrxSm3h7H0zkS25GZrAArSe5oXhSznhA3U4BHdQirI31pl1I7gCIw1tWZ+GXrc5JlrP/eSq8u27n/EZr6LV8W9hrmtbMnNk1bFOuTEcVJqx+Tkc7kFo+FsQ0s3Ln8kCZMkRBuOvGR+bF4TlHpVf6iV3lZXcnVxqL7Kufjr81ibRl5hQC4saL6bxyz//n1q4eT7h/2//w882Y6AQpJ2gdUgUonnYT2hCM1qpQrV2XuYz/rCb7j2+rDzPUWFIP1D+2f9ZASX2ZFVgw9TdV9Hye9/zHh1V/7nPfaGaa7+heUGqWzkTgj6yP1LU8A/PwYDRjrHb884Xr3m5lpJpbqKAwbyEYeg8SsfpD6q+nEUfUeK772sXH5+oYHsU2vN9SlcLlK23Mb8bxj65gAMhXs33X+vDIlbv2uespZS2y5lkcQRWD4yYYg9Zs+ZXG19ZrdLMZ7WkVoQiz/BeELP17ASBMgZ0iJYb4q2xsobQHSFOqWMRUpS+vtbYS2DPRdWgnnLq3BFeXGLmK+hKXIlxoxu8U7MGe6UxuPuPAnlI51hTlpJ+c+8KXJM2ogzh+yrYjzA09vCTR5x5RgunUfxHaCcd0vM8IxC83rWpB23MvkPJBKtr8xaaQmt6l4pMf99Wx9fZieJov9FaUDbnwjr5vvdcR07FWOxn1ZrjGQLqDqvgPoYXQdpj6KDVOvdbLrL9AQ27bwc/Fj1T6hmdHyrXivU45aQTtwCkLfIWkzJRD29GzjdT/yQ7v6cCfcK0V4LZCdMaYCr99G7WK5NwPVg23QLW77smzCYwSbS93uzSBGhDKnNEQ0hkKYGXRs020/U+M074f0dKFiGyEtzbc/OsfSx9q/y0KQOBeGh2nyyLljBGLPe8+91390hVFNf2/xJiiMLmEBqx4AhTViJtMLDKKkxjVfY61TPaCt8Yr7HG95VDHCaXIIcI1wjr9mltMBamZk3cM4IyqIK9iUIS5SL3ilaeQ99CveYXwZ5ONu6LoNdoxqQKZf97vbeaor6nus/Hay/cs7XeEiqiSTEncE83+d32cfLOKjhFabEN5m9FCmxIAdt8lsMcBwIUeADuWa/P/SL8x8IAuY9S5XNWpwTyg8J0mMSUGBNEo0MReLZrAHek6OzZCO6vaS2XP5/QFpV8UdU5JUxzTawSY00qje+6D0HB4jr0kFvs/dov/HwLgLEoPrL3s7/wSx3OF9RgeixO42bCXAAVpcTnBJNiJcZgXTx7EIub7J1UKTcY1Ytf8tIpmFHrzleMeYSZRegTDs7d46rc4hSo+Jre65dUkJMzQZN/fH3GFwVCzTl23Sik0B3RrgPnyQnH8AgF6xkFitBPsEnWB61ZI/m2x5aft4UrC6Huaz8oHwk4QT90OcxOJKrvYXT2g6WK0VofNGHcqdo0NFqlGovO+LaNze8p6xiLDYqDr4WmRuEFwZeQgKBtQiA0n5KhWc8o/avbK/yhhelmjOS6GBKrcmOPU7ZTip/no+HuzlNnitvAfrDSJ/93IlzlRVt/Cg8elMhZvvW/qEwDe+B+kBSK6HtLOPKJerY11jf2doWU4IU6h6kwpjbynTZ4X1lK9/JCI9ZJ2hYFxl6ml22QgeTuU64oUlEKsnZZI9YmoR+e43OyA32LAMcHCNtev1aevqE/S8u2oG7mHJ7a+1m0cYsqpAJxC+pHRuDZ8p4dGMpaamXn/FvT6Tgzle2My7pxN73m7Nd3CdCHVNDVtX7tl596lY1s01focQlThGiyCJFmQ8u2kBGmmbyfyUvz+1pRIsQQ4WCzVwgzBydCJIdxhUOH0VynIYzAG6i3GXQtKMaWhtBrjiMmgTiMv9tDFSSRaN5YfhHMnrFqxF/6YkE9JZAs2qeKIfJlYUYsjlS7yMFKVRqMn0ZFYVBazhyMT4SijVkt03XtItzy/NUyjTANc1uF3ipMfR5fT5pou5bwSkuqKEcHg7pCaFEswgAyLnvXaEB30hn/DMLCDH3X/dZo5cC8EfptmRI0RaBTw/YmzdBWKDXzipW3KjyzBhPNnYMTLX/WbGBxKIGDKzJXEe4pIwmF2LcqMrdZiwltjzAFcREyyj+ymCLsWhCVtdxt5kpog3AFq0i/wXgJwVg6hMSxRx/T0bmB2C6sOr4pCj6BM5O37f6YFUUrVlisEwERTy1helN9Smve55x7QUUfv3Bnnc2ejdLFouafaiutaPSW1Q7tFWedvfe2is7NukYoRBjG2nU+5HayOLKmQSN6/+rZxxYa88CquARenFzSz+w9/0V/1sJX7qcUtV7HLg4xxRSmAfQEwQ19VNGHWlMwPkGfdoD4i4YA4yOrkqDydPGgDV62XtKBKCe3OeLIuo96w59vNwYBaiz23v6wfNDeZdUBxffQmXUyN/tirV2j0P0odd/U9CwS2F69pvrZgvjV7006hfVD5xi7PaKchJ53imatU36PMtqS3WvDs/n4V5oNXwz/CzqHlvJaeWC+O/V4QfgidQd6hTbcqwqkHFr52OkdK1bEZ8bsWfala5qXULVmU7/2/3ZUuqAvgkXakfu/s0tyTjwAfv3Ihz201+6Ci97SQWqEIthXBxmK8IUVZ6AVozG6zrPuXwL40Nq3riCnqDzIX1/aboAxrpwIsi73VzUG4gPO+hpPznt4iTkxnvg9KQF6FzcK0mjN+Mu5YBJ9z/iaTi8jRKN06jjFklxRP+PnokjmQ3z63od+uA966JZ7JaAJekja6RWn8bKKunedQMhr/fIv/terLJKXAfA5jnWmoMLNqrTVUY1tn1upA8GaV2gw2oTvrzBvNKwsCg0AoQdyHHobiywHf9XKWpDS4EtbJwhXxh8tzoIqzDACea4P5IBZ8KN+sOqoshrX1Jh1rJ4TgjW2+ExtnAg+zBAUyH8TwRZhY3FtLGJ1dhCYDW4opg7mh0t7wjATip2DlEPTlunmUyRwIkyjuYbownCzZqswjYJjDqmI0opJl7cb2DTjzv2GkYx1tGrMIdxYp747EMcwOZ/bD0zG91ZhGlilhVb9C5NJhwtNo7vTzVYaz5wwS4csBebjd0qHn6GNaZIQ6y4Rp9mDKGEOpXQNDDXVuvC1FAXPGkS4xMqzliBcTB1EzJL0HqsPg29LaIuSJkzREmFKABjTQEEaPN+0O+RYH63OrBWhBnrsdat7GXt+JzQdSn97ZY+t7XdXkf473WEaWL/iNa/bO/eCC3bXzcH/V60sKlmIuXmxzAgRKJIgElBUIEHjxIQHCUmg1K26KTNrZVVsMx73ZHne7jZHNGMk6M6tnpl8y+jnwQ86be/o8rv2md0gzuyXKWXf3I/FYJ+vLOEZ6M/f762cXUK1azBvdKoiFuThBhVfwYrAsG5bLe4U0Ze3q3oRgUqwNgTf/SYnmppAtHciqt1Ou7U0Dzc2RoFzpszjQJmzJ2oVQ94Cu+ccskrxDa8EJna1mxLMORussdD66gKLQMxZDp+JsI2rLGlsuT75jBSUnPcIma481fDrYdPHs6zS46qQxo1uKDhmasuOgkeY7tcEIEjxM37p5Hwq5fiOd767IVlnwX4wTNCk/e2o9Fp7vO1FhWTERYRvnFk517c78jZdd/cl1Y7RC60a512LT/rZ7ecqkCgt64JaJgjVGJ0ZCoFXkENrKUCS9eoVl9L1NzQmgY75LPvy3kKL7H8C78yBPBuYeYI/dYOREpa9i2KaeIO1qYPrp5vWpNaEh1tHPIYSpvQneenaLuT/Cz//X66iUXRNxNK6wWQEipdi3apBfK4YjWCK+K5WCGKFLJqRgj6KkmNtmQhGQpuMM3/q9k4uayLaTGz9boQppgZii0O4/QRFVK7F+Gi7NhqjnojXge5uWdGjLMUJABLyPxpbBLbFjhCP1Rth6n4WTZQc+I8Znx6asSASpBSo0zgT0RbmOEWxB+YNs1gPyGD648eNMI317jlh+LFoMt5AtNGGo4Wm84K1TPPrEE7ut2p6CDUv78eHu2MO9WF/b2tJ51qWKY0yc4yAiDUeZpxI8ASJgVIxOEKoBX+tyUPOePDeERX9+oZzz28tOYyJEFNkw5om5SZlJVPVJutJgTBugg7scumHLm+YM4nn8dckmCP+eYEybSEWXZoPlEOyOOHnff/n+Vo7Xb9pShqNsUMcQJOtvNVBYo2BWcFbzhLImoUq6jdwVKwF3/c7f6Wo6OxhFBzC+Ygjbt0BWreow8qiE+0aVME63qnSUkCZDnvvw2Z9JNgOEkOhSHpBmBU6AbW1IlPnmiJKSK6vIA58t0+qeqzWx/WELogXw3KNqGM1mLtrzGZVppDDMLoKDKpx2fShvbIcC4aFADjPqhi9tawgzDqCxRzd27z4sh79sDPbQscLMNfzLpxestbWWafogDaDNlCcrS3/n3UVeIhuJmDxOh1E6ZWcdBA1PvTWUhD+qiw1wqZ9zPV8kdA5Zw0hbmUPD56NVNwJ70vhG/POeY21nTPm2txnkJv9zIhB4+TpjzBdhfLQzrVbKNg/GQxqRndlsc0CC39cjYRBCSrop5RiBVEExYlKf99ff6DXBo8Dw1NIolBI0brviSd2/eTXvPZ1O4GEZ0hru1PFO1BuXlHtBc2LMPESza4RRNCyjH8Mns2VRQmtfVMsAcTq++Hp7iGqWB9Syp7SpNDRGExBK6OsDW18Zu9VZ53VNEoB8uw2EDetzj6gUamNdz/m6N3zhk9WQFHRZtZrFL/PNi9vK7d+diH+RaiqukeumHNiejre45d+4RevCoaNCfBheLgLwUg0PyHYms/m8MeHF4mfnzuC2gRqhFdr+lsawWophdhCNBhfTP4wgIl2nA4eXqv/cJrnTl5dmFKYZfqZRpgEGrNoEfYR3oEd3TsdDGgegl8QHiaZHNN9+GRgFPCCA05LjtXjffcEOyjaHWf5aoG75l+yTK1phGiEapheopndbxSArV9kCeagA5hIh7NvAU3uEXg6DD2+5wjY3D/ogfvHD5t9Y2lGmObZ0Zzbot3KQqbJ8qSWTOF42jIrBC1Yt4c95IxqvF1tyopRvqsK1b/+jW9qWD5N4OPvzHjGVzgMhhCN1cu3T+EZWP9TXa1r9sAhmTVa94bgu3PBPZgxGqXwaDNIoCvhFyaaCk0OVRQ0dEQbdRYyPs89uuBWcCiLiUZ8i4Jc3VPRBusSVCZrBTq2Bnlljx3eQ0sYENzQHG4X1Yl8X6Nxa0/7pmzYT2cAdI7pJRUA3Yh+z7mYvZ/9HwXuK+0jYqWEqUcZam29/j+sAkmOq2pToxR/TVm8l+4994Uv7O/cpvjCzQoq/Vj1qWUhH13WyI2r/GKS2lMkAUKxQpaslOns8X+6AQDf8y71hOCtl73XPu+4ux9dyvBEjhJyfMfSpNA0CHLGVWUfO9hooHs5ufaHkKEkKFk394SkXKsFCKtyULKJseDv5cpR/MVaEAR8cKnpas3wxXSUiRIeXtc8aUNt1vfCY4Ly5LOczwjYKPetUG8o3UC/xsalpTDDBBoFZfE5ertj+TqPqaL4FOfuZgUKrvORZ7Tw3hQZPOIL9R/NUQTPL8VEUKf37Qsoc/jfKDSE4knVF/myonWoZMZr/R9aOacKrlxSUe3nl5HlNc1Irt10QeFyfdZqJ0gpDhRVCpOguFLEUjfaHJxF3xFpLr2Pssc6HqRhqg/F+ErQH2UI//iT5zy3+SX6YfSZZ/it+5Jn6jvf49ijdzSZ8oCzB+Oq6LNT9GaNoWnW3N7Pfgo4urzRGedQ9O+3fMvNuiUiOmyY90sssVrQLFg2nmUXfwjNLUWocwAPWqFhDLmPSRhUoqLWg5VD6jsRomHygR7jbzVwlkSeFwHpZzOIBSqdBZ9Izli7EerX/bpp17Raidl0jJEg+MLnFesey5QwpfWA1VKL9eCmWnyLjTEb3zBN0E+F/m/BM19NmCIcyoDXhP1PmHrGFyizo2Q3YnJthGkf5I0APJuAyRol6jZrEMs0hzswb9YryojPV+HaAnMrqD0apNQDHehHSAX6DzNehalraPmI0ropitDaYB1In9E6v/NJj2/6oBE+qzq6vK3qxFrLaLqu9VyaoJ8g98wpVvAwk0kYNybCzs+Zk//TlstY3feYYkQ0WM/pQAiQ/JUf7Ry295W27f59v7rGOCN0wcHXrWd9/BMfawYcmFwACMt4ICftvr44TKUYs4oy9t9zVz99GGfWPWvunkceces++EoaEpbcLAS9cpbfWAe4mWTRHX8Ubdwcch/7GaHZvX75lDaFK4qiqjmpvpM1XK0oMOh3fuuTdl0zKEDnFHoAnXKvxzzyEf2Z3p5gZfPjDrrD7W6zU2KSVpe1G8FeQVRF73//9/+w9+cvf3n70oJGsOhYc/xxj3zI6RO8UufKGfpI+T7/8r2C+f6x3SiebR+MnRAfxbQq6nTxBVWlbty+QeNiodhH12CSKUrufEQ4ES564aJtlY7sVfajhVApy4kNMa+4I8IHI0xXJX342giUCLe8l3uHz2Xtw7MiYHOWfS8lHRNwp1WYiGz9T407vtLwhFTuaf4g7qDmT+EyV8qXeusQnCluIOh0IoDD+9H0cVXMQFELwtQrRpbSmqz7c950XhdiQdfWmN+RUBWU1Ly+npkmA1Ei4z5xnfPahXZqX7wvQNH7/OT249JKkXnYGWe0j3tg4JEwE/Am1mViKaTpEKbGF6VV2lXkAL83NxAl9ZCibfwiJSDbPbXJDzyW9Q5BMaaHnfGg7r8r6jgBTpe8413VVOBdTSOCkFik6LF5oqINuVkf0qX6RoI05DRpniwc+p+KscYkzqZH85+pzisTCUMN85h77i/ELM742GI9rsEa3k80pYNIk4mw3uXDbtF/BFKw9x4bAdTJ0uOzSsmoCOMchggvZek+X+H/iENwBoguaRarVdnMljA54C9BsGHEsSxjEeb7WZswP5vnlbFH8A+DGF92rJYIqlS1WQVaX7fBsQP57KewZJ4R6v9U1wkzX32mOUSrUPVeM4MtAMnfsUxXqziWV6z2vtcWIU4DJRx8piiCawMvK9zwuGLMN/umm7T18Zqzz+kcTkyO5TCF4QfS9z0IAB8W5Wq1ntGL+Vo7BwaxEyhZvyg5xhy3QaKeaZeeRyBBI95VUYtxMYQJTxWkamxdPknMnEbPBUDLRgeamxOeBL5nEICYnXKWmh1MYM4ES0Qh6T2vuQXViVJkfIT9Yx7x0L0rKseZz15+rHxBTAFzoxB+sehGFxHfGwWliq7UPT9TDFFwRNKZonBGmbImaYId5r8qucYFuv3RqsIUf7C9+YNn/nFb49IlFH8gUASDCAzSAQSkqm0V+HmKwY+f2954dguDzXUBblULeXIl9yFP1xOmDz/jtF6zKz7ysYbtKXOq5fQ5LrqwDsN7dCOanqwYLbjS/ChvgWbxM2s/52/87630bLmO7klxBivad2uHervKUo0hQZVROqzP8JY5/1nD8JDeY0J04w1RXvN5fuZMRqAGMQv/CG/d2Gn/SPS43+33mdXqTK3q6cQyRXfmXExAVlv9rWRPzMPHP1nCtBSOT5bSaO3RKZ4gt9maPuu5z9uhj86mqmUMKDSc+TvPDzvzwW39n1X5ue//wAc7wAdSoueoNeMqYdk6K/yqzgUBmMIzU4B+0lco0XGziaFwHtVzli/ujD2qaA1NZd1GEeEDnYAtQWPo8s/LdzsFQqaGLlroNav37l3pPQT0fvm/oQM0MO06R5GzRgLNLi/FVfzEcZUSdmaVBjU+NEjZoNRBOGJEhQ+SF22Zhkn62Zu/1Yw0qDAyLaEuWhLis8kRTDmQ0boSDBQGZqLDQPZh1tzDQfC9NYgojIc23cngW/m4+BQDJbkHwnHIBh7Zr3G5EqTNS8eXPgCCZLZcqxC2e9HSEAQtON3bY63Ft5Fxt1DfDlc2I4cDEQc2CLya9cw1zeA2y5Tgj68u10UYtF/Sv7qnsSPSVWjn/vGZtjAoYZm8vuxJ/JtJTE4EdO6b66JRhx76YG4wXCzTXve2yifJPQpQDl0Ef1enqoPKescQ3SfQ85Of9MQOcNGLM3Dbm84/v+dofomgjLLmeeD01TLP8/IeSJ5l2mXm2r8+xeqNY74/beCy59aSADMPTJYlGQEH7osgRpusYv4+tCG47Dqb+4LFCLYVRexeU8buGxrZ0K7Nc70fmg5drspo1pMlf3J1qHn8Ix/eFZ0Uo0+XjDNOO7VhbFWk/rEYlFc0fr5DCpn4Bv7f3ustUGYYayCsz7ZS47X63v0dwYB2NY74zic9oedFG1d437NOrzFIVwFnd63TEuqgX36m7DmlA9w2kKGgwOksxWqktLzhvPO26Nn9guOejU4EsPCj2zsMcRTEgSuvKyWlaPubt2o4lO8UJXfWpMb4nD/a/ezD35TwUI7PtUEpMMUP19pi1tamrc+tRnRKDe67cyaQJ2tNUKZpxAqn5vPwin/OH/e7a+VcrQr2CvGuPtRV4dk//9NOkD/7J374h9oySmBPit2nkMzQ1TQj8Iz43rv369ZGbNodXmfvOS98cVcC81LxTdUvLgYBd5MCNYbNw8sFQHieVWkhDA7jteciWq2/nO0UOdEaLohUBGL4jr+jIMjYcC7t5xEVlf8XpVSjc7WnuzRiQ+D7smPkzuyNqO03Fk1RsmM4mQMLFI3f+vDDOmK516b+oUdzTt/rpKGBulPdSL1qrqNHPewhnbubFoZkxmR7TLs7fMb38LarCdM2eTdLJNZfNpMprW5ja2vFHFbrNAc6BORnBFvgxBR8viZhmiCRWYixMFYLySL7jxD8HMG7H7DUVm0f2n1oN4Ihgmu1THvsFIbu75dWclPJqPMbOeoLEsEwApm57qAGf/A9B00+3Dp2a3VNwjRKSBKFA/PGWoxlurMsNgVnP2l9oqBdl/snGGcVplknYw0kixhWoZz9CyNYhWkfxkWYIsCOXKtnZ269/pu/46Aw9fwIr/U5vk/rFLlHgSEk+RrPOvvs3oddGlJHEo8SgTYJG2vUtT47InMixAMfg2L5TGffJmnc2No66rzMoRPfifLCJ+9e/mv8jQn7jEYcWsaMkxvrXnyr48+/XudsGofxU/yckQ7sKKEWmDeWaYRW9iVjMb98Tz3aJz32Ua0JC45h+Vkj+YAYC008EbBhUA3z1RmwV3xIsXSNw+9+8uGLifjLv3rvbu7eD62l523Wwt6c/sAHVqTreztBn99bX0u+ZPCrAEBrQRiZPwuegAUvq3hlbYaB/5+mGVYsJiTP1fhb2IphqP+eqWyh0pDGw+I0f2M+sqJ5Wec59yJ6p3DHXluho2xcqy2uSQmrdJmN6YHc0Vbokh/1Q5dd0Wk5M89RMmJB5+zuqsE1P5yI3ZyLnJPcM3xvFaQRlNmf1dhYBe36eb6zs1ZZ05txEJ7YJTX5tYseCbiTTrx3xR08qNcapO1zzD31AvERX0kAACAASURBVKwjvzvkAP0SDK7r728FVewJmtGGUDUs91cEwn+t+bg+csbt/UMrcBA9v/q1r21B5nq0QoHEH/jrE7MCxQHnx3+dOQaBEzSoNKWgo1QvIlAvvPit7drQXSpBPqvMGb49MS6UrreX9Rwjw34S7gQopS7BkInaxUMiHyh7kIjksap4pySrNXx/BRpqpNFFXG5QQYid3rbfVNwYEk3exSFimcYZG59C4N44fPkNdNYQQBANO0RxUJiuRJEgmFR0yf18N5qWZ/l9Dv0Us46w6QHXZGI97IQpTWnp/tD+2c26C4GGcfk56Q5Tqi/CVOu0EQrzXJtg02nZQsQD8cZSyWYaZ6ynHKh1zr1RG9QTf1WeuyoCfo8/MlGvB4Wp77X1twjTESYDc0TY+j3CtA/bZpnGyvX5Kkw9L8Fa2cch0P2OGpnb1SzTAwFI8Vkn9zf9Z7O37umz1Ar1t04iBI8m75iAA0gzBWleWIUO7EMEIKbgkLmfdQARteJ0nUEhUrIsvUUF7mi9N/OdAto0Wv4Z6wLBcNgzV4dIRGEUA5Gzyiy6N8s0UeSu9/34bDGZCFyQGIEvUCXVX4xXVK2UC9prLNPcJ8pHoN5YUvZWJK0Gy14EKagMHfEdDTQ2+b1eOStzviYC9MuKUmww5ESGztgJQF11+LQ8x/zcL1ZYFxep6/ydguL2LaVG1eI97QGn7FCGlIPj28VkzYHgsu4KpTSjLKtwItWnm4ues28vaz0vVp65YXoCHsHlQWQIQsJfylF3FNmge/ftoJJSglgPrGPMTDSzv9GIuToPiU6FKCStIYJ0BOQgPrvxNFrE4qn/INMddLovTFeLNApteM7ajs09D6JRK6/coVjbdSvk67sHhWuUyVVQs041dLhZCY9Y0N1dZYNwY4SA9vu8w7rrRUFw9vB1QVf2S0AYRc39VSdzlpyHxBFYcy4AXXyce43vo8hLyzrklpXbXxar+s0Zf3LdKZXhCYTS8E+VnZQKvHVHqPscL/A+f6zMkic+9rH9/tTXhTqOv9QL4mRN+MpFcoeHowP5s7evimC+68wPejmypc+xeKDNGGm+UOfBS61mtCzIjQwIn28Dpeafs4Ju0JZnonfvd23e9KFsrWxj2i1pN5O4Ndc6oG++8MJ2XkeYRrqvG5+N9l4TvALQm8W4RurOYkxSf4o7BwKM2Z3ApLEq+dAGpmuBVAc0FXf6e7UJnh2NJ8Sdg9J+tU583gi8tJEI07W2rpQCTDBF4EMAIfT46nKfHELPOwgz7xP3VJjJPbJGrdVvwT1rnulBmDfCtO/RhZX3han3/v/CvO5j/Ktluh7o7Ge0c/dubfwafKZ9IOteX02YBtnIHtNUYyWxvKbaUaU2FMw60Ku+lF9soidA0l+zo/W2wIiG+mruqYkbGloZlHSuj3x06v/GmrDeUpvQogOQdoKxTBXaCGRNG02rONenPyIe5D78QoQLBoMFgyalKnRUZPlcBVEE8hbEIEAjdZLDhK35alFnnd3DWoDtHlHBJa4j2KFC5gOu7Kpf8gbrfYzSnoYZYJTjDigFtKPn963w9pVWZLqKRzR5wkt5OoEmcvSkRsSCBddRODxjArQm6EYHE1CadYDgUIhC4541DRmm4pL3PZNlZH19RjGCPGDYYUxRUDGwu5TQFPyU5hSYf+bMmgL727/43G9dcDBYn/AwJmN2P+8THooK+Awjtq78oQoHgOO99qM0x8rJWDwr4z9oja6GxMpjrun3KOGrYrnyyh0v2vjgQYU8/GT43UT1NtKzlbmLQNKy74zTHjCKVs23e8QK3lIfuaN1P9cxCJ0utgmgtbDGRysq27XgWcaEZyhNSZj6jk5M6FAUtHNEEKHB1xbMm6A+qY+CfA4remKt/VUpm1ACe4VWdNBqYVl8OG0HfeaMedYhdYZi7JiXmtECAh/7yEdu0O0Uk5+Uyk1p3JRuPlrdwrgBKFGK/ivgwjJ1T+O48Y2raFA9O20MW5BuyKRsgAQYKZlpTh5hzdBbZyZsSideZA3FCxyUCR2AlM2OMG1C6ohUgQMTQOAlb46/paXwBrutwmTVmLyP8UVjTZ3JCLdoBcPAR7AGeoswba2ini9yL5NJJGi+n7FZsGgRq0CPgNiHRgZ3X8ffDvuaU1otdSuoViDGp7MS+QrlhGFHkObaWK55dqyIEEF+ulcCkP4ly9TY1oiz+BzChBFCC9XS0AN5Bg4OPDTMY1KIHLZYpvncmCJ8IihXYbpjmpuVuQoAYztoma5r4No17xVN8MccfqtDGw5CnOiK1acVUpj1pRX8QLnBfANbooOGdIu2RhGbPYqFpx2ZOY7WiIlO+brU0IU6EKZRQPgEk+tmffhbabbWpQ/7lm+W+RqjuRC6XsL2QZoCEIxF2T4HGFMjjDS81jAhcGoEf2DFHMh1zOBlwpTSYx/lmipgbt0+9omPd/pQK41yquvAB8LGxKKIGbvP0scRDQpoUigBPJtUAc9FNxjupJqoVXz4zjf8hrIQfE5osRwjoINy5HmxQL6hojrBdNPTVGOBz/X6g9YurXVXVB49x0fYgqL2k9VNuAtsSfcXqUB3uO2Re5dUcQE5jeoir9WrtPkStGLdWUZ/UUxflDWFBx294dxzRylu5GmUcdY7SyLwXugeTEygUka+/GUWT8HKC7qUs74aEBGGORsHPzuoUK68MnQQPmYdVz4TXpJxBUXK91owbcoSa/Anf+SH2qDA5ClcXXxmS4liuXcj6xLCshOsl/MhSlX6ievRftA419+waBqCZN0Ux4FmgHL5tI1VDn2qJdk/5wTShEZEwPI5OtuUZP5EUfrmR9Fi3aIjxVBSgYkwHrRtUlBe/8ZzS+n7m/JZPqz3bKWXgwoNqzoGEdccGqcIjJ+05lmKwklVmpIscZ9GXlSForyrFbxV6upg0Y1updfEneksmZPvJtNDFLtzL6dZVH3LOeUEI0ybmdZE/Ex7H8I0n4vm5W8JDJOHHdSoIjAN4urC1GJdHVIhSGkBfob4Ev49mtkk+EZr7MNc7+20k63oQYTpSpTrvFZhGgaWUnUJOGKR0GzCoP3Mc3NfRJ5DE0YQwt8pJYFKNwUhwjSM56AwzQEhkA7CvNGMA7+7RxLRw+CzHwdh3vUAeuYqTOOHsJ55HRSmYSCeHYbRlsfW7HnnMxW5uSEFuddBhSLlDbvbSWmItNvDb3V4w3qsUL4KYwFxHlUCEQM23n+oKiogVYfZOrZVWnOJDz55ihiL8TrMwzT+oX0o4F15kb5LA59oQ/mI1VC4GIoD3UpYJ/ArBPK3HcgSOIgFF/oz307TKsZhPK433tTuHKYyjYzbiqqD/OEK0ABfJ3oxELYxIvoEs1g34xkI6kZ7Z1SFoaQF+cz3zenyKyrwqZnowE6B8fwu/zRWuzFG2bB3BHIKU3zyU3/bRVQIWuNMVCrYL8IyNM4ytT7H3eueO01/zp/o8UnZSlSkClSYznU3d0pHGxfteB6GBRYU/ZnzkvPFUqGkJJ/cuAShPPCU+zad/MU737N3QcH/xr+iDfHT5n6E5MdL2YAIpC6s99bnpUB8zmrOc3zXY0gMvR8UoHkvaxPL85quzX37p3zbjWetz40wjjIevhD+FJ6T7wQ5aEVqo4mhjetUhO2ZZZEfWjQy1bfitwwaR5lBM+nW0r7GonW+fwoP2uOfZslmXBQrvkfICv81+uLGkKbIiuXyCw+cZgo36eIlXed4c5WIIVCPWyCe+VA2pX2NMP1XXdqvg4+2dDnWJ0VGIRfGzZl1Duxz0Ic5E/tNQIy1S5SWUIRwEoLSOFWJOrysZMLxyooKP7l6rN6krFP0KmvDfPh7gzQ6q+FhIp0pC4cdesum5xuUUnCr+v2Gdfa/WIZIW+XnvLEDpE456aT21aPdFqZZvL7xBvOO9AfVjm/OosnFE9EbrTTVaKI1RFiE4GPGgygSOTj32noEbgEi0UbiOx0/134BfFpv7h1fYQ5IBDlmnffWn8G4fS/+pUmIHmu0GXYxKYSUgsyrtZO5x+pdD0mIP++Zd8bnHvn/1YRprIIcyliTOUwJBOn7bMXEPfOgME3qzDUFIMX3aIyJ5kU4BHcCcnrh6rUyi6xbM5QNGuqDuwUg+T3C1NiMPbSzr+3vKx7GLFjkG4ugv/baA7fYD51Yzq8ydbTXrB2BpXyjQADvmdcl5WsDrYZWCQ2CiHBeEQSWijlbc0J/hdqmF+EU+YgFj0YDHQ70RbMdf6jvTolIcNVE/Bq38UkZ8CJMvdZ7+E5yTrWcSzRj0BX3jrCLhdzwe93fmqB3VWZuURByBKKfrA2WbpAh79nDWHqY3NdVLnVqIQ+TLvizmJuKQ52cX6iLCk4sDIFaFAd77JnSXgI/r1HaLAya/e0rj5Q1bBwsHK8vfEEx8Sm9dlgV6Y8AIKCTquD+GO+LX/bKqxXWD3TJUmFNfnxjbsaNaavAc+c73n7v3DdftHc5ZaroIDTqOVm79Yy25VAKAqW0qxY1HyurbAu06uCbLd5gtQ5DV00bS7ARoZXi9atwZcWyeFeELcbIyiOSH54zHaU0AnQMhvmfV36PgI/A8t32N27XZx6uA2vet4KRovz7DjoEs3PXdcTv5ldnqXEdKFTBQCL4QPb2NPu+jmf1FYbnxWDK3+iH4nPrwycNjq+b5ebcgF35/V0L8n/EQ8/s3wkgyo3zNbx5skdYi28874IWkKef+oDec7C9ebYPfvO/T4/avUZq2uiov11HmBoH5c79CEelLw+pv/Evc8MD/67yndPKsdG/LXaHQsEy1nnsrneu4MKNF3iWtpCef+llH+4zzlqPEbgTptF++KzyyoIlodoGnFVFoXeMdssljAWUiEWajle03PaJ1YIF6l2Jfx8HH40kVVQiTI0h0bye2xr+FiIdi2kSsGeRVkJeiX8l2MCioDmwnw0YnHyiY/vZ/Lw0wA3+zL3TR7KJYJe/NsUjcrjHmqwCEB1VV/6LLc8rY1g12jAIn0XA7VvOk3YSYdqHqoTWGlremnR8PFt3l9zL+BBg9nFNjbGGPl+t5axX7hlmc7DQfcomNiyyBQf1Om1Kkj2I1REt3h6BdGiurk2BfJorQQkViJCIUAUXnnSfE/duVFYqf1+iyQPzhgEmstUzMWa5auqCxvqcQzKIy6oU8c3GggbXZj3kumYMLOQRplO6Dw1jHCxpL8I0PtacAwee5u/eH77yww1hB21JZDKBjMGn8swIy/H9+ewHnvLdxTiqUo+gh00xI8QuLFcL/1ai4tvtUf/sUZ+T+tt9A7taA7AuqJyAIrAEmpxQwhGj/bOXvryFzr0qQf8uxTgAR/xj/k9HphFGeqGC5T2r04hUXwKll5Lk2fJgv7bOBA0cfWatnZdU4RF1+6J63ls3yC/IlnU0z07w51KqNYAIsPCz7sNkx5cZgRF+kPfCl3YIzAZ1tm98OwdrTdyV9qMETIekfUV45VUZwwS+jOWaz3eK6IK8pb6ua1bFO3975mqIrNeEF12dV05chu/0zw0aNj9r/uDKiTyq9rBrShc/3D8fk8vuO9AaggQC994qJ6gbzLQl/EzzQTQ7KU1j0KzCf4yggWEj+FwTQ8me3bWEFitSj1q1dxU2gDx9pKKnPf8m9feTHv+4Ha/uMq9bTE3WxT4qru/nA06+b4+dX5Sb4tij77rrV9sf1Mt5YIFTEqBPYl7Qujk4m/evnrg3vcmU30zmiO+xWhOdO+0CJ/OC0nn+hRe1wisdDa13lHrRu/rStyr4+Kg73XHWiL+1SzVWhkRg3gwsvrmVSLoYAQZYPpBXVrsih6wtpQ5QmkIJGADc3AHj4I911+kDWyBHNKODhJWNtnHBvsP0bEByAwORoVfQSRg2IRSrM+MOoWdefvZhLEIY7bV6KepmsGDjIeA+fNt/31stttyv570QQWpL8sUgNvOwCZ5zUJhGSLnvVxOmq5BchSmhdNBnGiYSn2kTeLdiosDsd6NYhalrHKzVp3pNlmkOVOB/90td2xy8CKReq02ghplGOXGfww45tIUpwsfge2/LmhLph2ayLrHGPMt/AQrd5aQbCji804Iqvh9r2KUla1/TUQPSkPSZURImIClaPo2ZBRMLqxsabzDne6oM4GqZOoRr8BoBS5gaCyGcgtqB6BXATl9ckaMYQRSprJWzYqyenzXOmSFAdI6RxkATNjfXUGY158akRK3GukH7bX3VfuuikopQERapoHTX8kkKDAHRHVs1SsFyL3/Va3rdTisLAOTWa1rMlv/M+qiS4zn/5vu+p4rMK903edx/V2OhkMlvHe3/nzoAZApqTAEWr0Z7Sjgp/n/J29+59+aLL96KSoxgDHpzEHECKVK0GtKEKdcrkFyUzfjOggiFH8TKaEWFf/aAMI3wFbC1WmDNIygu9Z2JGRnLJzTclufyf31/pf0I0abjpbpOrs8zVwV//T18aFUcvJf9bot0G3uEKqF0YrXYu1/VNLYnlByMHtSOhtwrfAid2nMpMe8ut53oW0F7GnsQClnH0KO5XRPPDt82BvfkOrjNkbdpPqvONTrWkcm9pZzZY81TvuNbn7hjy4n09tm+UvSVFmbeY20bB+EP9s3aQEu6g06hT1NUZW75+apgB13CV5yt11SbuAedemq5eg5vwRnByHBLichE77OEO/K3xs+9pNkCtCYKjDXjl6eMypE3Xvx9OkgVnf63p/5aKYP7ScmrMG1C2hKmRd0TpudWrqkvYzCYD3hGAIdalh4qSVcARxh3YCuHY7Sd/YCerCgtJ9X9U081hHNQmIYQR/BOPl+q34R5rAJ0hUoa1q0Fo4VNPeJpOh0iD3GM9TvE6yCuh3aFN3qM9T/5XbTeaLgro5jDPZDQepCawLegoViTq58zmnhDgCk7WGuYZOQc9Gji6e7i/QjT+ESN+5qE6Wq5xopsplJjzt8rzJtuNBF4nr2WOwwcHcEV5ut7Ern5R1qTrb+Tj6jCCqL0vLSRS6pWXAmiTo+vSib8Fh0t2wEiFQ2udmnnfk1QgXErljCdYybP1H1jSWSvMR8C1kHy3g3Azh3sdt3262V+oLLp5zmuAfcjTCe/bup30mr97rv2WJF6L/fWxo/gtR72InRgnwlESkUz4g1h8Fyf/cxP/Hg3mfBilZsXuFNbt28p+JdSMsE1E8xjDu7PxxOr1L3sj2AJkK6z2rVZK5VAoBZLmNWgqPtx97pXBxuCxDCLLxRDUlMZo8W0/tO//4kNXRLA8ZW9DxbM7f43/+ZvKqvjE30vz+3SavVz6HWsGGdNHddBID7bfrlr13raL6+4KcK0RmEb/hIL6aBADe0PjY47ahWmnTNeQsTnQ2/zeTpk5Ry6b4RGkJmUAw39rxbo7kxsitlqQWZM/XND7fJzfd7BOUVQZo6rMF3vH4HbP4eRDuy78RXxB6eUFSaiXPpQeJH5Ud5Ck+H31kiQn0AkefVvL0GRc7gK8pyZlU+uhof7on3pJISls0gB9B6fp7rbL37JS3qc8sAJ0+atS+zL8P85X+iLMEXP97vPCTuFal8pntzg5nMl/CiQBOrwrfF3p+GEfqMQLnET+I0AJeuhtnAq7o2iMS3jpGGBq1P0//qyURpWL2OyrlGR6zkveGGnAN30JjftvGg0T75d6zd+9devygEPA0ySaxZvFXACILyfihUecr2tTibC0feUU7u1oDpIJH2Kc0f7RAcRfCthRQBZlEAZFp1lStOIQAnRWtC20ooxj9W773cIYXo/wobGIgWAht8Rg5uWuWp9B7XFfT/rMOW8cgBzGCM0ci/XuaYF+Kbt/X+svQe0dVV5r7+x9xojCiJNkCqKBSmClWYvEVGxJ2pU7BWxAXaNxmiKMdGoSTS2iAqKIhY6SJVeBEXFFruiyH2f3zufvSdncO//3jH+6xvfOOfsvdZcs7y9/r8w0waMZsJrmSl76rzCgGp8LgtABMiG6Zv7uFgrZgqutakxM5JILGSmak1qnOavcj4x91EODJ/pyP1ay0xFOgQAiHkXub5B6ruyrlNPPzOJ4pyLa/YZxmIdzBckvEe1mzIwyH0mghUtgstiCwQPEIjiuYuErZV2JZpZIzfcXreEDY/Zg472xfe6qkBF4ASaG6ZJyhsCS1oLgANSZXADEMVLowTGY/+ZO3OSYVrfVlxInueIL3hQFfjephAb7ZF1kS5yTuX83awE1yBvMXgCL/BFqZmZSpLOGRHS/hQT3jHFgNEyuWhrxnzQIiAg+DLR/Mn1w+VBcBbfkwbBuKwTU/bLX7B/cJKzwIwY4lMEE+kf/xZ/s+YNK4qSOSOAsJ+Y4H5deEe1HIQO9rRpwypmQVxSw+lyc43Ps/Ap7i3pFMLUyK2d8c9CDInKrwuGw9xbmG4iPNMKcUxmKl2Yman0RBrgHBhrZjb5e1Qr4/cWuFemWdc005K183Gd4q3jyxxDGwczVaNjjQiI29/tbimAbw4xn1sVCaEIE+YppfDockOLZr7QeM5IV4NnMtPIec4z/dY6Ccxo4gfWwQuKflAc/r8/97nsOXj8tP2ekCWiBXdKY9N73tnndOXiG+lS9qsy896n+vSuG3hYK1hgeuV+zpmfWK6wJiBEYeolWCilNWtt+D9JCaPyFThJ+8KcU8EQuILmC6yuV71h160UH9ZBqpstOUm9IZocayat6vSXb1/1xfeovr4I42Gm+qqWgDKCkERSmSnfEwXF/UTfhdGVFD0zX3wzX/nqUQEwnuceEL+Rq00/MyDP5p0ZQGWOfCYz1Uc6A3RyLkdN3ln6k9jOWjdJwGwum69kI+DKNKIhDtMSc5uZqYgjkM9A7/sMVwdYkx5R70p+19D+Z+Igk1SingOQWKOaaUtaqwownfLQwMX/Oc/UvZmZqWdhIJQpF5olPZOVZL6K3p3X6H0yNOalyV9Ncva5u2alUN6XiNOCmZe+4HkhwKRLkDRO9wnmtyJ6nT+paR+TdFpNDV+OBFLXAXNjXm1uulk0U95rPWK+v6a607Nm7n5iltWkiGZqxxvhE6KEttUErAOTDLtnPrT/Q2D46U+pOFQJ5RdetNRMxTVMYEjy+G1l7DJ/5kQzesqgQRTxAXM2SN+8M0ynfuIfgjBG86h9ZV43r7Xzbi7wlrSB4yoSVuvKk5+wb2qqsueeD8UYEArQkimxB4MlotgG3/cqrZVawTBRfLJt/mw/7fkXXlwdPk5OHiFr4x4iqMn33biYMMTnd8U8qZes1oN5MbA/hMyZWbCfaFWarmdck5kIk8K657Zifp03Cv5xaZ1J8FnNcRZ4AxcIrWtMuDKRmUnPzCTfD5eGn8/zmemKxWTUvGVEa3Fr7d/Cm0K4zEQFJLSEGA/9qAXvpJztuvOOy0hwhXnWjbYPo4FpKtxhWcHHz1nT6JvxYmkbgp80wb2Vfok3zAmcAx7RjHkOzZhC+LgUeD9KDNG8aqZP2++JWSpMFCHVHq7SV/CU3rlUQAKv9tt33/g8gWfyYFPytYQ6mxkgaILn0BMCgkylscLTV7/29TS65/xR9sJTUkmt0z61WiEk4+OFyZqLHNo7BDBjL3iPvA2cJI3tLltv2YXurdqRxQwHOpsHwF9dgm9mCvFOVGMhr8wQzcMcHfwwmIlEVu6FmRqEYd9RmcgMRD4zM1MQzGINRpv1YZRWTJDNaKw9M+n5dzVecgiRTmbJU4nTOfDeVOsZeYyzdAqQqbExxsx4RfQm8s2QjXqUmYapDB+mGm3WM5DS4CIB1XdFch7pKXw3a6bMW/OtJlLG1o88m3nVTDXLrmWmK4l/FazjvihRSxCaWLdmap5pBIA1AWx8lmdGYWrOkf193ate3ppHSe2UOqPINlogPh6KCEQrJ+9vPN+VUbo0oQ2V+/lVoQ7uBUE2uMMG8fWxdgIQKC3HHiNNirArotC9I0FANFZ+IhAqeDBfGIswBNEF7pGCGcPKRtZ9BsYxdcHY0MRItYFxiUsiZnLXSpKneotrnK0Bd73LXSqSdfP4DREiMg+ihEdC+foVtXz6t88uonNs8ADTb/c4bR8m/5nj8dUzND7bIXhtdqc7pbKM7RQRbiDApEDctJgYeewQXOaCFsN+UEgBggsxE+c5Q2AdzfWC8sFiDeDcMJUZEKPZj/kh3CRWYZjigVkFC85EXAImYdgds9DCt0LlDItdp7U/4dx0E3kP5wX+iZfsB5rQWiGagKe1qTAzHsjA/LlW4eB9Eta1zFSmbWzJzEylXzLWWfOVgUljgs+1H77LNTm+Aif4geBHbmYX9Kj2cQWDM7MnqhvBRk0QRQcGwhjELviOWWGZFRLfHWE+/KLpMONhMeEiPe1u1YT7tGoeQDoTzNRi+euVoPmEfR7bAXOJRIfHrIIkEwtR3x13wkmJAgavyD/ujlCV+lLWE2DHGrrMTVcZgj2dqEitw/IBfPyk+rdCWzjjfq6teMJVWtcVbQG/iH/AFQXc0z2IS4GedC+67zT/aUVRiy5zo13dsgKS0uEsffmZD0FIAFDz4W6EBInJYUSiSkhpn0Mag8xSjaQjblcJuCtT6dURA+ew/ieQBOZrzt1cAIEDhYlrZpjNAAIa3+l4J1mfNIVZqpQRs5kCrFqPRE7iBDLGRziYqkDk+3sfVgE/RoexX7yT+zTLyEzVGJaa7dA8+FsiEnPx0ExbK2kzr4ioZpr7i2kkl2qYC9cyU8f1+7XIvJaQzN9L8GZNCgCeiYnCmDDD+1w7REVf4UEHvnL4untP3v/Bj6TZNAj5zve8d9nImb3ne8LoReSZoSu1m/oAE0MzhIl5pRVXtKD2oa7VZDxH5snaOvime40ChzBTYQCkRKqVKMtMeQ5TVAS/ckkk/xPzUZlBST+xfu38HMhLpK9wJiywvq2LgNz3PjtnzqwpDauLWWKiQhqmldRxJ34rAXTMO82JB3exxOJPS6A4tqIi7e2odgsOQ2QJGCJoBS2CKOjblkZhNxXGvaTy6MQvtFWZZaf9NI6i0UKMYfowisCTuQAAIABJREFUVIqic2lBsF2ZRJr9U0NlLxRqZMCN011sQgFO4dfIYhkRPyXE5KPPzBXNtC1q+sy7l677P2tcwvwsOPu98LtkppOyMd8vTDk3GdBSeCZccwg0rivm2uGa8uc8F7XH7Oe4T5q8YtThZm3BqfEQih77qEcOH/p1k+MM7Jt5QEcUUkcYz/GFfxsgMC/NvbwbGHRvZxwUv5wL5n2+J5d002pgQXQw42A+Pan6YfM+gvP2ecyjliUmezwE2mZQcR8U7tEzlKIN5Iui8UKT+ZwLemdlK+CFGAZ88MQGEK+wa2UAXFSuCgQHgvjQxIkkl7etFc4Cc0TsR4jrgNqmaR3Lw6WbBBhSyOFzYJV4IQSIdd76xjcnAEntVJ+Xh8YDIjvJqtzb1VIqeb8QCGbKNZvLkHpJY5A4sRGpyFJShsSvD6mDcmbkiHZDN4PUYlxpHea/yUz5m/8QLpnUNTFTPmPzOTSiGKnmMa/Nd+vXFVggKko/mvz0rQjcMqpZchR53HAAWWZunVgRzZ+O536JOJrCRGzn2lL7KspRaUuiI7I2ge9IT77T5DkLOZ6v5+AY8xxDNAYR0T8twJniMkvuRlrP5xHT1GCmmC7ffsgbloEDIOu//vvHFg+6325Jgznw4DcWUT4/71QwmM3arMn9db/5ac9ZmCn+DsyjtAzENNQMtU18Da/NVJt4deK7+w8RQKPle95lX9NIo/V/WTCi4BfG1sICBRRWKTRo0lz4LCFSBmSksk69D0aErxKh0/Pmfs6StW5Zofd7lN/UgDTOjCpBqbFaeEQz4hNOPnXJRJOyUjArkQT5CS4hmKhxqv2FzL0jGn9XBfo3r3JtD8s5CMOshTkgUCQ9ZqR33aZKDEKQsCLgjzLCmDmD28RQEKyEuTfWguGrZ9z4ggcjQZPhHQph2aS62GfGyc8k5l/d/CecmrYS+lHjzG23PFP214j6tYKwAotM62pwOzT6qzHV4f+c7xNunPusiKxlqtwz47n0T9OvsNgVmVb3ChPCN/tngQ/9pb4L+gI8MQ+sGAe87MWBD/py0reUAFHG41xhMKefWSb5ZcPrtmKw79DtwHjBml2+PC/XTzoO85hplH5SuvUQlNMMrstOMjbnT71sylQCzzuW0JzoEw6qrqajCAQdYUzf1ZOqghKWFQLtNrjDepkTEbzSYuk/72SuuEtOGClX+DBPKGZMLXlMtzBzYF43ivusoKVi4nlqRl+utdYB7M+ww5p5d1uubp5ApHXeeNDBq6iarO/qFYp8ARvTKji1Un+ezcfU07lOzUwDKMXN6eh+VNmpkaIl6J1n2t0OlMgMxpg5Pa9vgtISguZeDiEmxeGk5hmQzzSAWcpjzgKtwMFPbPDfLz/TbIq0WfhaBsU+uHlrJVbnJCBIhNceCs9rzoKYaVZ1XA9VRiGTm6VUpSiZgIKNc+BvoyHb1FLNbEfJsJlA8i4FEYmXY7UU1oAv45UAuA9qxtxHOLrCk4JC1jLM1VbFEVglhNEoS4PAT/PONx+cyFwLRcNMH/eoh4chvvCVr05RBOcwMxvmsyQwgb0RdV1rRzK+x93vHkZBdRL8rMIJpk0YzIoJd5F84MzcZsbmjIg4xX+oxI5mKgPXmpKIYnyEiQru4CLOBJxgT9gjfS8klSOAMrbnyX30ebWIuOvSZA+je/Aeu4dJs0fxRZaZ97tlsjU4h9/TmWWY0JfVy2pdaMXfKL9TaonW/LhgpuCrPSR3r7zEnYqwCbdtcWl/OfegJVB0AoKMyfk+O+2QcTDVskdI5OzHT8o3jMWJghI0kk5rtuFnMn0MTde9EyfzvuEWMO8ZodZqOMKjOM+7xR0LdfBZrCzDDHo1QXQK4FMQdg7SNQV690i4vibfv7RxZp7Ctvg5055rrVPmy8XK58Z3WqYi8I58eS0tM75Iz2bYX44NwZ3VcPZlWL6Ak1e//CWLTTbcIPvykxK+zjzr3FQhCg2g+D9FN4qGk3UhTUiT7tElq4XDlYUN8TP0f8CRLeLcM+kX/U+BE/EGa4q1gWkBh5tiwztukHmkn2jBKCbWLl5f7fmS2/y7wBF9hfmMqFkYKsIBihPxALFcEJC0qMj6gkFg67wLL1qcUWZqTLQPqRZxBBoB/9zbGQerxgUqGAiWFI1JGlEY5i+DL94v7dO1CG66Viwh21dQEwF9XHQyWjJTDlYNRKCZCSoHk5DxIjgcRExvozIRKrYanSWZzqhwaEoP8nmITHFwmekcYWoSbQNjE3Pt6AKUUmv8aLUpSt8w2LmP6SwViiwyB+ZA5ReAagaCpSY2mUd91vtS6HhEq/oOCZBI5Po9KCXBmGgxvw4Top+LJPrJfOc1pcasvUepzHfPZud5b9XYPU8JtZKoyDkLUDND5XsJnz5bmalaeaJ5p6AOiJCMed5Hz4yfty4z0Pv/7l3RiLg47//45KcXD997z/z90le/dtmbcmb08xjcJ/ERTujB+IiHPDgS9tePPjoMras8XTsWCRDFubWg0YxUoQLNhvthFJjHFEbQpBHcQHqbMvBO9hNmymexkhSicx974jmi4TIffD29Z53zyu8IPjLtxq9VmhYmYHxLXJo+mV+ndP1mcXEJhoxJ9CxMDcIIkeQeGAuxDaeedtoyypg1tZkTePxDynw+5YmPTxCUe6JPmb8hPn8YhRl4J/5dcvWED2HP1misGW2WFBhiE4g0RvtknxAiWBt/i4+sN7EEo5gG93EP5nz2hb81yTo/5u99mohnwcq8UWgUcGMVKhnpDOeBbYoPjGhWc0Ndl/MSB2aYViATNoVF4b2tMG0e/NNVHY3PxedaLBxPOiAsr52jeOY7lkrLMPsu54UWgiWlzp4eoHtV4fu2OBA1+8cq9vGtxbcrIAjTPjQTwQzTPYVrgBWsCkTVyywU/tUer8a8ByNXu9clt3e1grvXPbaPwEZwEN8DZ8AS8QM0tufduAZWghv0nLPuwgfEtOCCIGiOv2HINFjYoqqhkQZDFDoMmqAxmP+lNea6pRWeUfED5HQjuBJ9b9qVFdLYV+lfp1O2oobQum0VmgCnYOJYchAiAzuD38yuAZ6Rrt5lm23CTHlHGpijmaqdCWAzM23k6cCMOF7rD01gqYSDbyPFG1pLUEpGEqFakkDUie9I761xyvVR7yEwAhXvwhTWmiXRtG2q5F0cjgvj97XMVGD251pJEsnjrCqf5ecrRojvojWcGUBSMaMmJBFQIp2RSEmTd0Z6G4izVrvk+w7A6ntCsAaTnaViAVMkllGq9XFWAYZhRuM+78mejnQSGYHIyHeaZJX0Z+1WpFzLTJfj15k4T5iU79eprzSKRuS+eg6u133/szIF/dN7/iZAzzggx7fPPq+KBtw62txrD3lz9+wc1ZUYx72XqCjUzD/vvPlmMVuSkvK5w7+YZyTKjGWdVseYfXZ8BmzekLq6hVgE7Ui4IO4wyjSpRsIdmjyStPl7PJugnME4PEeKR8AwwZnes8YnLTuJhh4w4zqZF2lECAYgqUESLUwUYaL+aBFGNGsECIq6Y3HBZ0T/SE3FjP3A+91v8fAH71E5hGcu3vf+D2Sv+Z5oYXL40AIb75sBKbDQfqwraHX+LHPkb/b0lEpnovyjMA9Tx4UCA2WfI1DWWBDUWQBaasgjCMScdpkd45lDzbtmIW1mrsIRY7vPM9z6/TLgbsQSzHRhyTRj5m84sZKU9wkfM+yJl/O6/N4xZfDSOHHDCmfeN9OntZpzaNEk4C/HKNoZrTaabWuo4lf2r4Q7Ko29trRTaPPNCsdkVqd/+9zFcRWQxvzIcbaMH0IQjCRR35p5p5iMtXR1+TcwU//bx32dKmTw2CoBumnOEBiDB6h0RJuti4A7iohgRUIzhGHCyLiwaFjS8OSK/gV+MQ1vVS4PrDhcrBWGS8T+DyqojSyAu1awE/V3CRqCEfOcsQzCDXstXqiMGIGMHxdTMHEWuDDAr8TNYK4uQbUFQOodt3WFMSlbSjAfAX/8jSk9AUgiRSPVqoCDwG8ybbS4GhgpgxfEDzqIus1m2dQQnBrniGqjg78KQADobexs0EBrhby+makEXW2Rz9iUmZnOdu+Zmc6S4wysSvy8nxyizx/+pQSFMCZEEilJ86sMkOeRIFmf2ovjszbyn8iLRGJvIOjkcDdahs93vp/fNfPNTDmaazEqfYPXxEzdDxPABQbHn3PDJPRaBGTgSuoBKnxrpWlrmnQ+ag0SjJmoMEfHRntQINI3JSGOZjqk/bVStuMTsPK+d74tUibPdf5bVREp5IdB/fWLXhbmoxVi7Tgy0BnJ2TekzIdU42Lu/8IXj1gGIYkMmpOEu1mAcC+7H+cVKbQgPJAGBlK1lt74wYUfpQs6YH3pNCpLOGKSYv4wNwgIMOeeMQ73ISBaeEGhx243jEWhiq2rcwrBRqwBYkNeKUF03A8jpaqRCM3eQRSOrUjIiy6+KHN8wwGvrCLd1SKupO0Xveo1KSJBXi5BKltsfqcwrNaIW2Dh9464/UMCO1LbNYLt0JwLXy8qzRPBBDgCB46rqkYIH1yuQ9eDTE6cdCxNvHw/My1pkXuvpUv8cJyl+6fO3Qba7Kv0QQtQrDpT3qfz8QzVdH3vzDi1FAgbwv9MX4ShtfTHv5kHaxDX+CljgXG5/k7b6eCWeS7NNIeiMgIYZaaz0Cr+oSXxjoc/9MGLR+y9R86NNQIjnCsmear4AMcwXiwO3PPVyhUmpVHfrExIf6hzmnHOvUr5wnJFPO1J+6U+s20LwQ/eCUxiPYkrrebywxK6EDBxnxB93B1cqPJ1rdBW4JgSfeAIcQJc4BD1fhFYMd/SCg6c5HNMw2ilWJ54VjrMc6xDWFTBMMDUgEHqDkhjm/a3a4VqTtQHZ51EJNNrWVp7txJGE9k+yrtGGLMFm5tkoIkENRLSkFibSXbIPb+nWPkIX1eKhwkJEGeWmZdwaxdhMjZ+IBZi1KFJ87Opw8jL5DDBiOtdLMrIVcY00lAzn4giIooEbAAHQxcAJHr68/EMOUmkYzh37scMMZtSAIDk99UcuEBOxkMTIOzbuqnsh4FAmnZn7ZFnNQHOUrFEZWamzn/WXIPYIyCHOckkGUu/x6xpBSiGH88zXKbQDHOZJouZWa0EqJVQ1R0ZVibIqzPTFoSWWu8oMznX6fX9vCfaRO3xC5/7nBSizhkUUwWAbWr87Be8JMxnJhZrGarI7T2c2dZbbVla2N45I4Qm0jG82Iu2OkyQPrQxGSRj2W1EZsp7u6NJw998ERNAaomWAhQFfH4dvX7j7AnMlKAhhK/ZN849ifgdKSJqOmoZzJeC4AadQIAxa1Fblz6PROQ+7jGPLh/VnbKfXpzV57745cWJlU9H0/KXPf85EWK/e9kPFi854DWR/JHyn/6kJ46i3+0LU9AhjQiCxLu6XFub4jVtWRiDeZ93wUUp10aAFfNWWNBaM8OM61PDknjZeF4C6B6HWdJBZKRHict295FJGKWqRWlOf5jNuL5vhhth3bGFUy0FSwaJX75umoVOhYt5XZ6Bwl72bDBSNTSYiYXzWzhruhFcHybveT4pUzeEmRkffIe0mbmpEQNbwOtrXvHS6pyyXqZltxyei0mzol3tkAX+nVSlHg8vSyIWCSKx+YnWu1ZImNfou3kX41NPGpNr008e74hhKg/hglADteoYyhDMlLnDeMF/hDJ6BMM0hUkYL3mnVGmiZypFE7ar1LE7bbxxLCdoo1/+6lfDtGda0zSylRjxLfA3Uikj2IxYH4XhpvdtgSHO4U6bbBw+RWQ7UdB8T1MBhBD4D+sjbSYCD9G8Ao+MVP/BXGdV4LmSihEjMqo105XZgQlw+DnUWgQc//AvHRFAiXYZTa8ZKX8nyq8WtgqgaVMAC24/VI/FpkPAmZ/MVP/D0uQxzAg+P2uZrg/paIPqgfjBD38k84CQQ/zcUAHSggd5R82Bg5WRshY2F0kIqQgph+e4jzE1R3MQfC/C8hzrILq0Tdt9qRmomcvgeg/a3xKJ23KCAxBm85b3yUxFOpmp71KqYr8ljmsla4nZTGjM45KYWJuXcXk3cKC5UtOd4zi+4ympUwiAItY73rMChihFVxohSPHZw75Ypcc+O/K5Vlog75q1hmsiLNtus/XioRV8wLvo+kDQEfeBgDtUCzHmeaMbVVu28hcxFkzgPz/xqaVvr4lOMyYCb5w7hRuA3VnY455OU+mACCPV07szOdg3TkQxRULwTcFMFfqYH+es+RSYljjKgDi7Rz7sIUuBAv8NvFyhhTF2qbQWtFYIAZoijImfH6pgLsoHPunx+y7uv+tOIYwf+/TnFv/xX5/I2h62916JqLR6kDjzhz+0RQn4QGA2WDCumwJZInSvGD7yC6qs2mcO/VxMbsKTMMt4M7OR0cb8W4sQDuc165OHfmgFAUYwpRGVeWmtZ/ZvKhyl0H+dsVq1ViGFz1nTm2F6iYATXAlTa7VXmYbPr3CkI4793jEZJ+c7BPOmIx3dLc7wjMKyAoXnIMGfaQHfzQKB9zqm9EMY4ycVw57/rGfklljfxrwwrSLgEcDGc0Rsn3DyKYsjj/ra1dbCGDK0eb/W/o71gvFf8JxnJxofjVdaamMQTP5YMcD1H17+4+AG0bl2CMNfj6BGRO4mG22YnE/whjma2oYASdQ4JTDpV3qPqvYE3aH4PNH/3Cds8RNchHZjgmVOrAe49vxYO3SbCktowOA5sMyzRP/y7ksqIhpLEDhK8fyH7b33YtOKHTi5FDI0YS6F5P87ZjqklUT6FUP74xV/jLRBtCQtn2RoQaLi0Bl8FFn+ylFHxf/FZ52D10XDNSPANJk4kreAAIDyuVVlZKYguoSHe03TEClnYBS4BF6Z2Q7lIKe2IoyeCDErOc3M11q/jNu+rVUOX0ssvwmxwtytlmg+EjZ+7oFJU9Lukku/uwzikXjOyMrvs2/IvVS6V9udGaAH6HpnxBSxGSdmlQS9tIAya7CayfhOJjUTm/n32STH/TMz5TtMneY7GgU5Mz6BV8REotupkpxhpgQWEATB+zD3fOFLX46vfQb4eZ3zfJVC3TMCAvZ80APiOji6SujhQwFmd68Ukyfv+5jehyng5IoSUJ75/Jek/Z4w1AXt14nlgYv1mTbFdzA09wYXhsKepjtC8fFH3aiYKWkxMFHgBMbLmmQyCl6zRYM5SGCBu7945COC4PiXOH+kdwgK6Q3ce58qAk7T8K7J3IT9ou9cuvjoxz4en+uBL31REZ9bLH7+P79YvOZNb01rOYjGs5/x9JjYOs6hq9DwO6ZgmXkXPOic8EjfQ8hgDQg+pMn960f+PaVDhT/PJqbVum+Gc3CY/2mLNvJLTVmT2cy+f+AIgeRuVbmGfcRSYDcqmYr0QjiY3Sv67hWAZJRqsDIENcvZOkXwEFG40hph0We688+KpTCmjGcFR5W6NwqNyBTdWwXoGVeE8TkVTBom3qxl8jLttUKmgjJF2p/9jKcF5m92U4ozlIUFobDOFFg67cyz47NEGPxm4QvMVOtCaHnRkLXvBAHyvkl5QTO96c1usnjBs6tB+XU7J1zLI2lcXGjjMMcfFC+gMhjaKfvWrQ3/WFHHP0tdaeoD0xITOgq9QjDdvNwZ4BQmYPYUWkP8C80pKK9JKg21DbACweCYH89Rc9r4DuD7ymr6Lq3pVopdaQscYt2YdO1FjJBIug35qvhSEYy2q441u1YjAaw1Xzzya8v5SH/+j2ZeD4nIKVX/K+NX6Wr5MNPrXo8Q5Q5Amk0STA4CQL+8UyqqkLE0P2iOkHiEyGNiK2Rr800XO4aZyoRVvQHwMNLY34cWPJiFgOxPJQ+KGpMHREQjflKkXBzXXPpL+em8lgLBwJiZkDC2LYskjCQWX/b979UB3iiOcaM6Ge8rR3612/PUcxDFWxVQgEwW29dsLKFVynFsCQ7fywD1JYqAIqdEhnuV2EUOxpvNxpqJZ2S5JmbKZ23eX7WckpnKoJH+lon4I9VhyQwx9YxnXRNw87xnPzNCCdYGmCvEHSn1+DJPfqmSrNVmFAZYq8RorRlOQoZmSjoJ9TaPqb67VFCB8NHY+kXP/ssl9YOI6Yt70atel5QptZsO++8eiayBd7E+K3jJMPgJcdDdoXUArZcqKjwDA/1FEQYkcrvisB6ZCZIzAt1lVcJPmNXnx30vet5zIqFTf7jH76ITfxgRyMy1C7yvUl8OLc2eILt73+uei7980r5Z/0mnnrE45G3vCPFCW3nsIx8eRsk4uGlgjDIkiagS/mz58UxvXUQKXD39rHMWH/jQv4XhMz+CNxAwTCUQphkjVoEiYPatBf7mwD7xnHHsQwqRpxIUhNOelTJQnp21dD4XhxVQbHPHOaEJCTcCQphR0RDOSt8hGpsMf+6fOltCVmx09ZtMmU/CPEeJ05WC0D5n/mvSdT8Zey45OCsn4rRCQO4d8SWzJi3t4v3uBZWrVES223brivy+w2LzTTdOIwLcU5f/+KfVNeac+MfRTE+o4CSfFx/mvRIf5s/4Pcy0hMgXF7zyM3S1ztfOSVgdgDHO68dVkYj9RUMlEKmtNNdefK8CiNAegQ9xBb/ove95j/hGcadw8RNNmD0MPaTWdsH457/0lbJo/XeC3pgn/ZBZe5ho4Qf3w0jNb6ZG8O3KzURLOMbkGTobsT90T0Ir5X9oXFkTgROCjsBX9h+/M0Jy0tSIP6GGgnmmpsZEY5wIIoNJvFl4D942fhnkdUaVCAkfYxls85tawKGfP2ypfWkW4zAhBpZ58lAElh67mamBHdzTpuHWumLGHMnO+lx8XkaJ/X2v6knHAWBGpGCxPgru7Ua5/5NDJESczTbqE0bGRmqmNtJwNs/AGGZGSLIy8+MguQ8TlVGfFCqgQS3vxWxHc1p8FadWojspO/gL9FUgAbI3s6YCQYcxM0fWz5pnqTyIOs5OqVhfDXNUy+VZokQhfCIrc54d9Wq481pFXlu3scf60PhOE7y+H7V9JWsRFGb8kuc/L51HgAEYEHDHGZ1UnUU0N3G/vg6+74jcK5amJ+YmEeHndttuGy0U4kDNWqrxsCcE8Rzwov2DjL8vLa47RPwmBPR1b3577mtC0UwJBKErjJpOpNfym86CCcwI6wZCHxKuvk/O/U5Vng9GScAEgVQgHakrvEPGL4yQd4d2xzULQ9z34v2fVyavDQLj3G/h9tk828JQP8t8/r1MuWjDr3jRCxdblT8VE977PvChCHVoE0+tIuNbVcNt1ypBt1SmGprnLh7HRYG2WrhO1DWVqk4uJk21Kop98zfxCPSCdS3iBWOyHwjlvGeH6v5z8imnJLVHOiKD0BQMscVEiPbBZ1pmDF6MyTCNmjuKGmFuj+pQskFpYwmOKjzhOQg0f59epe1oBYaZz4pQsSJUmUQFSsYjspU5cZ5oSDPjENdmKxbfzwKp2qJdm/yen7OQ4eetPIwcfYKNhsYnzgiDS+F0ukdYYiyZuUIJ2hPCBM9R3nLPB90/GiEC/Q533y7nnxSUk74VGvjNY49NDWlxXFif3xGGPoJQeafN3WFG5IPSlmyDEv4atq8XKwowG+WrAnj4af4ywYDkgirUXnLp97Lnao7QOBjeQ/bcPUdAb1+YHFYRYSA4i0UGi07h+ctfe9CC9onM+e5lAqbEJvwCIa9zSPs8eY5YmS3vfOfQwfCZwjHT1Ig1QI/CooqgAI6jDXNRD5s8eZAOjTi4aVU1o3nzkhHgstbvJRFQc2FTIOosnlSC6xVxFqA4QJBOiQxmdHS106GkmsxWxy+ETtOnzDBms5JIGU9zMItF6+MSEQw8EPgE+jDa0UWG9+1VZr9NquA2EgrSEYcFEKFNY2LAYc5PtR5MjampWswVKZXyWzwnceE9MjG1J5Ck8xm7FJoJ5TxzdGnAEDRMLm8/+HUJtgnwj+AKmRBawqXlw/vaN49NPVV8beyxVYuQ9MhpAjjw9c3mW5mkzMxauewz+ysiKpmjVWxa1Xcg4ktJeQShqD26n9FK8e+McoZ83mac9n8h8Xfnh/Zbzaa2aIDDTOj3Me2UAELkH3vM2aYBdq0fADZATMFNE5matFq45yXBZl5opntWIQJUy0u+S4GOHyZlg7Ue+JIXtHBSJiVMThBNgh/+5aMfS1uzaHyjiANjkuahJoFJiHy5Fkw6RQxiARECHjFFUp/zy8Ww2G9KAfITBGasn5ZZViLNfnCGrAtE3WijDdPybdZAFGT++q+esdh2qy1CcDgX4EhJ3i42jC8B/NZpZ8SPCWF720GvDZPHP/Xy17w+7yfw6ClV6J7991Jy71Z3BPy01ckyhtznfHwPCeq3+bNbLc48+9yk26TIfsEEPmrMscKADFKN0ZQFIok/87nPxzoTxlUCjnASE2WtN8wEawx/D4bZ1qhrL9YvXMICRON1zhhBBxMw86DoOJVpwEPmjQuJsTDZYVFC4MAUGOEnPS2Hj6xolg3kmS+MHtz30nIww9v8mecg/TEoTcuOdMP7xAfHcG81rYp34i7Pqyh4D5+xN9IjBTTwSUGCz7Cc7bbLTouzKocSuHny4x6zpFMIROcW/H3jmGNyduLbZMVeVTwaAr60PjQegbfoCRrbQ/faK8IMfMSUMXAOeM+51n/omfSU98FssRYi7HBhQSTy+HsVMAc8ISBvVviLCZiAxe6pW9p5jQVDI8iJVEr+hm6/+IDXBtYpj7lJBSixfoL2yDOXxzB/ijVsX3jL1YI0vU7hD62sMQdgDLfIeVWfwEI1CFjcH3gvBQihfBkzoGaqL8nB/YmtmJf4dxPbiZkWQeDSNp6GwfXZzHCI6j2znMZKkkEKTCHxe6IJUxRh1etTwOInNmzeRwoLl5opvzMXgEamNpsmmDc280dXtwsIYWteaNNd/7FNT+3DhaAnirO+N18W7Zvx2o/TEXcw2p+VdIPJ6YeVYoAmy2Vx7xxCSU5d2q17+iGp458gr++AF++f98wFIOwNAsdPAAAgAElEQVTX2cSjC8zD7L9+zPGL//r0Z0IEeDfSH2YPCB3J1fPFHKPt1n0KF3wmEVOLx2dyywJK0iPm4Ch9PjJW5sKz5um1BLjKr4x5fzBT7+nC2h3eH8Svf6wHwUb/lYQBDX8vzLE1LkIIhIvfkWQxucIA5+jDpbQ/3jmbqyX0vHObSr7e60EPyvvR9Cl9d0YhKWbXg1/9ssz5/Au/k/kQuHPu+Rclkf2II49cauUKjpyx8Aqc2owbeIRoC3e3uPktKhBiuySkf6yCmfhu0002jsRLdCHPwmiJVORsTqn8OaVc9njz8tOkdOJAaOauxr3fvo+rQKG7LwUVYBImkHOtsXjG1C2e+7f/+Hgx5vPTqxRY4zriqG+E4bGHu5eFhubRENvAW9LSOh1OZp7a2yF+VV2mfJbEPgAXrheTGgQGZoqwCXNiPZRv++Sn/3tpSlXYMQhOCxewSEoP2gJ+aTSWtSZMaY0a+cyo7lstuRCQNyqT5QXVQOCwLx+ZTiDsC++E9lDsgkYAMmSYNriaFoz1k36uxHyAS8Iv59TdrW4SHMVnptlzhrGZgS6Z2yjo0uexom0yvTnKX9oWHJkdr+Nvx1/LTBVMfGfObcqyUCNFiFiZltuyQ+MHGNL3iqGwT0987GNyfoz549oLXAPfrF65nMfa9TlPNV8VKvGE90KbqAm8473utawj3XRonVhkuDYr86k0AjrakbuXpeTlRmWdQcsDJgjywayLoApzpC4vcRVo1OAFeAsdg9/oMjEYDXj5brlMXn3QG7MH66+3XtZDKUPGVtvmMwJRyV/lAhZk8MAGWQDsG8z0ifs+dvFP//LB/E6v055HCwi4pLA+Ma+41WZmKmLlDeMS0GcNkMmA2DCL5GLWxDtwo/olVgIshAdClnzU+gfhpr0PTIdnWXy008F8BELNq2olTWw7utJQaX7XtOecWlpvAiEwQLC3qVQJyqUxBpLLHzGRjp6e+p/w1aEtcjhEFovIjLNM7wjhaRMgZgU1FsYgvJzkZFIO0Ga60gzm4T+keMDZ55wTJrx71Yt85lP2WzLrmaH2uKsqS9HwijDAhC8u88fnK2eSQ+YwCdGmpZDmIYmw68Z0CVGglRZSeQI/CjAeXPmXd9tu22XB6GNPPGlxQv2HILbA0P/ZR6VphQnTE0ReC+3zbpCTz2ORGGkeridzqn9qqIGvQQDwhSHtua/+BJCRWLlmYuN6HaOZQftxXftdtq0ApAc+MJIqzO2cc8+PdghioKnhK7qktPpjq2XYg+57n9I8Los5+LQqXYYUDCNhLBg5vp1f1bMy8tuX350i2htVmTbnzTuI+gUHEFCAyw3vuGHmjvRM+ULmDYGgiPwdiwF86rOHLk2hwDSMhUphXPpSWyhapyrZPGLxgN3uE409MFFIjCTfPuvuy2oR8kvL5/TBj3wksLZrNYje/6+emt9fc8hbq5gD9VlvsnjGU56UefAsxEMTXo9NyhfaWqdAYQnRzaLlRQ0DYrfRBuvH52bVpEMrFenjn/zU0kKl9kKu7A5FZMlhhHFh0ke44H0wNtIdlg3hh5bFXmh5Cb4vNdU/5QyeuM8+1ZVk62Vq3deqc85/fuKTS4ZKXMIT9vmL0CFxnpqvaBUIquCSFg7GhwHf4Ia0fquC6eW/A2apCHTYl76Y8581GmmOMKfVQLohMw39GPCpH1wFQ5gVxh1rZpTunwKozHR+RgGI5/RJ9/tXdIwzRkPDf4oWz3g7VxT4ve9xt6UAd1RZwz76sf9adtSSUTqHhudVMNI8J/aOM37AfXdbbFl5y9JmXFLABpbA0848q+JmzljstMO9unVancWPK6jnkuqNzXwxt3MeVB3rCN9OB0Ixga6gleJGQLFgHvffdef6DLdLW7UMokoKX+052vZhR3wlcyG4EOHcq+nItQoX7xhcDq0qmAdXgG+EcGinwYYbbUjJz3NzH/OklRtCGPeB89KHMFPMvDPR0sS7fPuaX9xISlTpS6ScIMwL4rDbzvcOcwJozz7vghygDYoJtOCKHyzRfV0TMRpqbQpAp0SrGcvuEQDLfKDcz+Jnn6CSaUyC9Y+uG1tVIr8HzPj4TCXEAvxtym+CTR7iEQoV4CEf7OqpGfmC7weTQMvtw+hiFjIhEPf7pdmcdc55KWvHgZIT+ODd7xezBGtSYFjLVEVK1mppPg76Y5/6bHx8JOQff+KJASJ7MC7Nt7VHMClMLZiKMa1zyPs8+lGlPd0lWiIARw4hviPWDEM59LDDUguXcfTrCGQzQ5UR6juWmXKvFUfUGp0/xGauc8q9fIZGRuCKWrU5W0TOMRcu3i28CYaz5LxWo8HMu1f5zXgGWDuu9smKPH/71jfG34JEfNkPLs9ZY6k45/wLixB/Is9oJge2MBUZrIDfjpJmG5SGy/XT8klCbC+48II0Pib0Hk0UxMNPA9OAYIB07APRiGhzmLPQAo6r4CjeB5xiEiYXO/s1olz1Xe9Z5dkettfuS6GCZ2CCHW3eFiJgCfg46pvHLL5WAiswAeF8/StfFin9oDe/LT57zGX7PPoRMV9xIewFzoe7wb2UQDMfCbhEVTphhRg0BOaCJvu2d79n2SNVwYh9fMTDHrp4+F57LN72t38X2EIQ6CYS7beGgCJkd0Ty1YVi8HaDMlFCuAKXlP/DglVzRgjZbZddam83yV6Cax8rZs4ZYhmAyO+6007ZH+bHuRMNGgvVsDbxPt0MrAO6ZDzFb+oMP/qf/7mkFdKQqzG+0fRb4i9+zAIpn6mZykRnZuo++1M49xwUeK5JY9ScHu2wmA5Wtu6ytUppYdz111u/8A2h7Zx8R779Ux6/T9NbTOElROEKMF9YZtrMf0kSndoSN+OSK/pCFP1jHvHQUqT+PArSFbW/4BpWjBZifrl41/v+PuksXChZpBZqreEdrAEaDy4xLozL8bXEmDGxYTHCu2+3TVnZbp7JKXgBF1hRf1lwddQ3ji0mfma0UhQc3QixDNYciXZHQMbVg9bJZ/ATTPswX+kee8H82/2w6nUN7sLsSbvTTbhkphKtuQJSGN2QCucc1NZMy6xSB3Gncta2vfmKxT3uepfYzuPzBGHx75XtG1PaaWd8Ow1iVYmz2XUTeUMggNWMSMjNw0Ma12RMWx8ABrWfgCeYNQBn8XI2Eec4vtVm0NdKB/Tbl21c5oeZh1w6kNnNkoARxcWcmoB02bYQdMwVYbBkIdePaEKrak1rib77RIlFkBbN9Stf/2aax25WSJ50gzWMGsavGYXxrHQUbZX51D+qhhCVSQf6Y447bmlmlQizFxww5tNNN9pocWRpr5iD8eeBOAAD64ax/4am5UOouHelCuFAJwH/M587LJHXCjUidAjCVJ1lbWoMsEO/SxgJF89jugQuZKpZ19AiAXoJXgK4RoUamD0mF4IIZqlb4jxL5zPRCVOofUIz1cxL+siRlZalwPfutxzSfUhr7d8vZgoSYaU4s8oYfvRjHws8AIO+q809lzfxrrE3Kr87sMjaQN4EqJRmBaFPxGQJkvfZeadI0Vgq8HlDvNHiqVdqcQc0KHykXAn7L6ECUzTvUCjy5y7FDPZ9zCND0Hr/MEm1Rhk/M8Su/hGt+sGP/vsy4pWxYN7AA3lyWGUo9QZTNwK4z4nzaYFFYh2BcGhU7gX3Zk51H5gAEcQsd88KPGJuF1x8yeJNb3/nMnVFYkzQ0esPeEX25L/++9Dsf1wlBYMQU0xvMHqYKfgrs47JtawWEOlnP/0pgf0P/NuHs2/RKEdhdOCIYBDM+5uW9kV0KH5rfMMwW+Boq7LmIJhz3s0wK1e2BAkFat4lveB3g5d+UVaJf6s9neHWPQq8XUObQ5mphFvFQDxwP+f91iTr2hVqZu3P372Hv7WOad5FE7SnLmPO36Opk5NJvXSF+FcNN4Adul590JsqKOzUrFeYnwWsWeFqfOtyr8D9Pe++/WLv3R8Y86zBp+InEEMgz9//879EWIF2cNaY3lv5oIRla6Hr3vZ2y/2GQYnX4BfpK/Am8JfrUQ/ZO+k+jAk/ANa5dFOcWtrwpz/7+TS8YL/ACWNw+DsxCzV3Si+S10rnF9ZIMOrFVeELQQ9YA99xPaH92qsaJQAGTLAp1k+EZFxVy3KCSn1utpvBT4g/PkuKHPB7h5r/Jir5vbYvJ24h1K9+9ZsgS9cw7RqfHvr//PyXi28ce3yczPgx+d4WThwmjI8ISOzqRLjyHdIvxMhgnp3LREBCMATQRF/nlh6MpWUIvDwLwm9YpqgblMZcJxxCwLPRQOI7pTwbAR0NmKyPZNxObG7JbgZegSyfxx/Q19L5v2SwQ5ud/CFE6BJghCm5fU/4EtsUo/Y1A+tawUbf1lFHH7f4amkfpPVoXnCPsxc15kNKC6D4+VeLgdN/8plPe0qVnIOgVLefOjdM7viDfl3n9dvf/7YCXLZabLfNlpkLzB9z4SeqaMKJlTytPwmAQnOQAOkzFWl3Lj8cUXe3KmmP+9hfzvDQw74ULYxz1IfqmUHsILYSKODK37kfwrlk6lM3Gp4fxoHMebYeQHwJguDCGvKVypszAvhdbz4kwWYgMmeBNeVXJTVTE/jv/vGflq2UjOCEUcpM2TuINtKyEjSCIhIvgQ18D2N8aAW/UCcX6ZbqWOwFkvbdS6vle6Knv/DFL8Y03FplF9qefaaeJ3uLpg0z6TUTjd3R2mH8BUuUBYS7nV5EEiatRusGSQwJfntqFbVH0GXtFmVRaGvC2IFVMFLjJ7QaqN0TjUu9UuYNcYO4AOb/+MEPV+nQI5fzlFgx/+c/66+ScnDsCSemlyUEnflD5L5TOXwG2Sms8SzRvlSyQhBev0qAwuAuvvS7wbXPfgH/3jGtQU71orPPxTCoN3xi+W+ZI1rJXUojZx+wPnV6U7uj2oLSsQCzGbf3/0+JifhYRUbPDerF0bm8n8GUgUX2bghf89/SQ4Wktcx0kJLMwzP7P9GGZkJtjgeu8n/Efvj+dpm1lY2oWHoFY2o1Q+Gl+z83linh7S3vem+V6Tt6aQlyztekmc7aOcwMZvrkffeJoMf97KsxI2kcUef/jx/4YPypCv/STWmITcp5XpooTYN5YQWBRmAVQhG4a53rLvem8EjFvlBfGstgrRetl7UfffxJi49/6tNLN5SFgtri2XnBPEtwVtqn1XuxVLFuXVfOQ5xHYyU6n/1ECUR4oBcw7gTcL/GZauoRAHiJRI+HCKUnLFnzZG9Ia25IEL60pcaq+VgbzGduWJtOKg+tCBS2b4IaELZZmD7Mruc4IjsLUNgQ/lOxRrMJwQ6WIGy/a/v32v/RTMzSVhIHTSwcroyz010gTJ3TxnsYC5t/gnXwmwwTo4ysD7YFhPk719LRZSF74kY02CaENTeY9GCgIuPMsH1oZqQm03dnkz9VNN6Fi09VtCZtrjQ72BbJte9ZZk4CbtBMOfxXVeI+0Zdo5ewf5ku0ZZgN46PB0GEiEjpnAjGpPb28okAPq3zPw8v3gOaQnEBS2TGNlbaFSQbi9PQn7xeNG6ThIjcLQQvk1s9xZAkA+I6RUA0go5cnSGKNYJ7V39Mm/z+Wn/3rTWCuydyefR0J5MM/RW4ZxeG5QOyjS4Cj9B6wcchrD1hsUoEOEQhqPPaUeWKOf0OZQoV5hRS0J5hpmwX/EHMjgiJzQyr9WTXe5t4LKwgG+IMp0pIJARNmagUlks+3LasEhICatrSJwvUB3AHDaKYXVTUhcxollLyHEP0XPffZeQ9nlTZStf/8B19stP3pQ7+QAD+IAM+plaghkTJy/yqQYWEJhBHwowP/rDrWEBhmOgRB/YpprlAuGRg4miV78mejpiuE8sAK+DBXljFa07v24o2vOzAM/JvHnhBBDhhi3QghwF98lzUHop3naPF7bL99BVC9sN5ZcQyhIz0nLWCX1f59vQJm8MPiFpDpcw8wwPkgFPE3xB6rCZprgsfwj45gOfcJqxr7oKDC5+dVpPuhX/jC1YRdm3ho1pWRGgUt7rrP7kXaow3z8qxlCnNNIxq35v/SB7XnnA8R6aFlzRBI8QDXuoZ5CwpRGEZVLe5BAyM4iJz/hqU/Lfbe44GxJHJx74GHvGVxWsUPzIy/LUEKr20emWlWLCQFwwix+1elJegoVplkQ9SZEkMCo+fcD6tKeJ2BsWp0zvjWXic6lrOCB7hHrDX4RlxLCd58/7MK+PnhD38UF+Fz/vKpoalYfZg3NB5LJTj9H5/4dIq2tL+6+ZTCzpUElNa9fHa7dW8XHz7zdC/4qZ8bOnSXbbZa3O8+O0XrPeit7wiO8wz/d6p8bu5lreu84bWvuwp/FRJYODMqcDENAPLOpT1QuJiJg7wimsWQ543n2bR/Guo2E9KsoSlVAGCD0AwaeRuIui8qtSBF6v6czXKTflSms5Z+usADxBwEt34p87Twvgwv/pGamxeScKKRk9NUTLWkW9NPYAqJ7KVHJRGOV7ZZS4myw/TxScDEu3ZlEIZ/kUhjB67vhsY0iD33uC8yUuc3A6ddIiItDlOW82YPz6eE2+cPT+P1EIraa3r9EZUG0QJYNyh/CICJmRMt9M7lU+KCcWAuCzMlUm5UICEgZff77dr+4unMWpOtAKgyE/6kgnE+9dnPtl+15gUzBQnuWb1D71pVQRJ1V8IW70azhWFCuPCdx7xW+3Vl7SfCFCb/s8u/RUrN3D6PNXeVnK6jye+fP+zwq/lwZZ4hOKMQxPwZSP3gPfZYEsBvVO7c5cUQYUQHvPSFi62L4TH/DrYqglmRvbe77W0Wz3vpKyL46AMHySAMMMqY/krDhJmimXKOIBNRfFzcw3yeUvmbms7xsVxcvlQJ+SZldueiLyhVWtgfKmMxFkUZYET6a5cMrM6XJPFXV6NniAFXw0VrJeZXo0H9Q5nQeDfwOGs//E7Az9OqDq/+3k5/kzC2S0E8ngVFBWxxh/3GMnWDOpuzKhYCHEkKSZnD3v+vH4yJWQLOeNRJfk3N/VvVYYYSceyHPmTfp2sD4Q6hh3fyHrTMv8GSUGcD4eN+AxHZB2gNuItG/pZ3vmvpC+U+Izs5N/OhIZSY6WGqd6wozi7QUKZQItRrjxTEwREu6AGpIlh2nKv1XJkzYxP8wjYuGecQvrOz/M45DbomfVKbVNgIzaj/9n5VM521U4bTvSGj7TPGLXG9pAWFPsdf2rEYM2PmWbQ+6skivPAd54bf9DFVrjI+99/8bvHqg9+4TJWT4crseUZLo/SInwZb4Y9/fhVF4d2XVPAg6VgIWTRl6O1YJ0F3HdmNRthWOTsS8TluvHQUozre+F5mGsG9GCbrQwMkFoQ5PW2/fRNQB+0j6PB3RdMv+s53K73wmLirOEfxQY2dv/HjdnnQdQouNsq4mGyZB/jH2OAo1k1glv2DzvEM3ah0cyHI3atoIMJY+NLBr3/DVaipd6yILDgvBwMBRJtR61QSW5onILrDbq//Ab8bgGHKhGYUTbJMOAEHMX+N2rB10LY+430Q4KVUgqRBebP6iT36tzU3fCxcHBqmZkyzdy4Nh3y62bwi4WGspdaKRDQk/KjypLrUprIJHDwHRoTidQktH4wRIsZGsfnx9dZ3zLFrDF/dFKxpDCmFos4KEDA8o+sQWtxDi3ALbFlXERI1BZkF60pd1prz975/eVXeOKMY0jkVIn67RCqTe8V8QOyl+SURtN238lfVjQUAxPT9/ZLoKAwBI2P9MBlSDEjtMPGZ80wnBoJo6jnWgfbKvN/yznfHR4h5lkbAaGwXFTPhLNi/v3zqk0MIAWK0ONITWH/7w9tfhSZPYAJ7jj8dBkPkN8hKxKndhxByDqvSgjIo90mz1PJsh9ABksBM8ZnyHeN8qfxnFDDgel6ZG+9ZQVgppl/nib8FTf8O6627ePYLXwaryn0xG9VaeC9Iy57CTNFsWHfyiUs4MLncdoQEeZHQTWAP8IqfBVwg+pTan2hm36pCBUviXPiAEIJ0ixbM+SgNK4T+eREKipVLjLMHsR+0HMcZE3hkxahocUhydUmY0Zj3K38pBIA9Ze6ad1kXuH01JjqsUi1wdB1q3AJopJwfghqEi5gFyw2Cl78tXzeNzr9bxBScetbTn5rgICrTYPLGf6/bgD1lb8xFTCnDwhn8Vfp7X/eqlxeh/LPl2lkb87RlHEz8wx//5OJTVfUGrd7uHeSYclkwAK3I9Bxrg5MWwb4LS+wz8El0NoULIKSkdHDGMhQDlFoRKMF/xFJk7ya3z1Ly4QzqLMQrGZw4Cj30MpBoZqbeF4Wi3hnNq3AWCOD8EOwRlBomW7BROOHe2TrBd+vedt1lChrPcD3tifsWDb1p6PIrXvuGJbxrep2ZqMx0Fv5jxat926pSsZ7x5CfE4oX1i/xLfl5aAiM0Av8oWQMqTIyl8C4j5TyoIgR8NXy0dUpaTjwLwhF4RBwA92AJeuieDwyfgj4SWIg74OIqqcl9WNRWAUjXCu5zJuw3a8Rydvvb3T60wt7cCufATQp8lEWPPFXoJbCH1Y/3kiXAOOAVjBgcWOfd7/ibqwDADcuvcv2aFAzDKFuIuBvgotROIYgwGpAbUywXvlEO+sYlCcY8VhNgg5L7hA+17mGC3ymEO67SMi797mW5J1IkSbKlziOBdLHtypOsg9qmktZZSJcO7AjGW1e9Uf5GnWdD6IxAwX37rWKmbeBdVRESOOd1XPF7GF85w4v48TyBEh2ZW23B6vA46DaJdqs1xgSp0LhueYub5Xu1Up5JYEZpzzAsnuNCatpsk42y4SAAGtBsBuIezQ8i1xwE1t+zlg7f9gKQu3LHCimV6LyHaj+/+AVtkDCvVdh3mVmRHDGBQfRZ8z0qiAThCeIEwKcSVAFGUp5i0uzC7Zj5IXZ/+/f/GEQ9oLQOggrw93GGRMc9vQoxIPXDrKhmhJBDXlbDQwfyKNlDZIAf1t51YDuoDI06BQ9q/6jmA2NaEYeWuk3EV2DhXZwbeWU7VOF830Pu3I9/0nlu+zz60Yu9HrBrmaF+WRrpxYutt9i8BJMzUyXouS95RZ43JQViwzthDlxoMGimBL+BTLzPC9iNBaDMtTAdtNJI6MVMgTkiGLkfBD/19NOXkZ0gJvsKEWGt1vllTZaQROs4sJgp+MPFHuKPjgZWZwMDpj7uxeV7XHspkT/6EQ9LSbZeWxc0gcDFZzRMm23i7xSmaE2lGUBEOBfgwpZvWB9giMABgWISW/NBefaXNafLC87uXyk9+L0hrMwFEyLP8bswYAMJ5mYRFnBjr4pifuieDwrtkIm6vjS8rnugI3+1/4uydjU9lIK7blflB2s/ERgh4layApZ5b3JsazBwl9Q1rraoXS8ClAJtuwJ6P0LcC+/NL167194jIZ6/Z70KSS3ktSmWPV8qDgSS1TvUipZKy7AgqJEaFY9FB9NmIniLTiUIp8ZlDJmopmD3mipILej/LpkXWEj2r5KeG9/xDsFXOgqxV2q2M9N0PWqsrjf7WftIlTn65jIHBGOD9NhPBClcIl36sWmoygX0Pv73ytWm0AjjEm0eZltr/HXBoDmdqaNb98KkEeg5D3ydTy/tFFz6QSkKxOWg7KCtkkYDTBEtTiETeAiXggvfQds2rVgd1mBxG88LAUNBjLmxJvJiH//Yv1jsvMPdY/s+7dvnLIVWLDPrHPKGg65Cm8CZepeKiuMFEr7mzPh2Og3DWpoAgj7HG9ZCjLz6aRZ6+TA1lg26NgdCapQZxLs1rSsrWfeSxUdLsmTMuXwhiJnWbuPeHcsmbdWghF0XMQGAINIQgFuUZAXjm01VbNosVelzEXgFDrVriIb3o5GxVuadsPrfEVDTKTsCNZonDOj265Kzh4+qoorrOcyh+HNgpOBBR5q1CWHLCk03tDvvB0nrn0UiLOdoFaq5JF/vdecBKiEGeQaBZTg0JtYwM1QkdnIBmcNvUznp+wF2S9ttvOGGQQQIOaXGLK4A8e7uN/heutiAGhtzIOjmIeVzec8/fSBFAlj/dtWgd/siZMzDCj83L8n5Nre5dQV/3GoJyPp6Z/8zgTRqCRBvfgd4KVxBJRP2kTNmXvimL/v+D0eRaQSK61+tVB+MC6Rlv75WvmU0U+YOsj/qIXtmHod9+ajKU9wmBThuVYjyqtcfPIhI+7eVuBEUeBYEhEjfs3x5RP7BzLU4EHWKRgo8Yj4/pXJWEQAQSBBaKLTB9a2KlERQUePrtoPXCoFmXcCdxDtpIAWDMPU3vPqVWTvBR1zCBUzle7UP7/q798WEr/ai+4Cx2Lun7vfEgSsrb77aFibUWJSGi0X4pg0ba0S46TrUvwwMk/6DNnlmtaLiXkytzKP92quyhnzHnLvwRTcjR7igKIB1kcPYB4Ozxi7njDn2KU98wuJOtc+mxWndYm2hNWiDtXefqGjN4ypVjNKECCDsFz7o1H7N/7JCJJCx6/KqobKPvN9gs1kzb9RsLXimFxB3cEI30hKHY8VaBSRqVciz9R/a4bnymXgqY8qZ1n7Nf0ufnEMCYobVindFCCvcQulRo5IuSKd0F9gAAd89QiH7wXngcsF6sEPlmxI8+vyXvTIM1pTEWfmYhf2ZycqoiWbduFwZRPPLxNetgD3GoGQgwg2/m45m9am5hC1FH4CH1DW/bvl/y18OM4ZX8FMTLNYc1sC771DW1Mc98mGx3J34rdOCB3ZvAoax3AA7xE7gloERsz8tHFXj74LpbcuapSBC5T5oJowUuGefsGL81ZOfGCH5K1/7Rs4T2sfxHl/uC66+v9Z40OtefxWHc9dKK1ivNFRs1midaGzchENZro1ZdAYytEIBlcHRgMhV+mVFY+5Y0jCIhrbH5G2Bg6QJ46GFE2o7iAQxwsQCIfXgeIZr6/IHQvCZU7cqahMtBJro24ybVBPkzVXwD8+i+iPFzsgiovhzDjCSWAnM+cm4Yy783tGQfcXGj6Sb6DUKQvw+vjbmCFNUSuQzA3TwNQEwInRil4sAACAASURBVGpLYW0umZHSZHyjz2ComEUBAp73EuiJzAuRwPc39gEg+3UBH8yf/enyiN8rIClhoLQehBSAH6JHKgd7hV8QJm8N4I5+bSsBgg6wsHERvC3KhHdSmZypqgLhAqHws3P9vqRf9oWCGERUWxyas1Uin+FIRtpJ3hVhjQuhfofZwWjYZ6RppGouiDzPEJ3L8ZxRRQ+M1NZExZ6fVFGdaKbce//ddls87lEPCzM47dtnZ04dkX7jKmzw5qV/RT8Qc0XrUZLFB4jJFmmavcAkTRk2vufsdt15xyGIttaU9k0VsYqUTEASaQcJn5+Ir5qIQSLsY1tU2kwHoXzP296c8VOxB8F2aCAIDUdUm7mPV9WlBBLV2c24A8GieMPeFXyEab3xoXEo/vvaN2DWYByjG/GRohEAd0Q0QwdiziqYY81I/D8pomsrK8+Rn9ZNljGkkUF9ztwRatB89KsqvMp8eAZmeMBLX5w8aQT6hrf25RNjEb8gBQkGTuqSoJn8T8oqwKW5U0KveVQrRghpIuo7+HDul+qcxC0FdMYC/hy7myE0E0UolIaI056h7xbuefcs9EjYPbeZeYsTCTgapTxh6F26kSAqlJgOPJo149wf83wz8exdCaDgO59Bbzk7iszgS9+lsiTA8ee/7FURLvQf85yM+Jq01AjuNS57gtBGlSVoMesjep1n0QoxtxLpjVuIIgnAMMyRObBuIveh37cq+mU942Q9lObJuhG0wRvOCkF+9svfsQIK93zAfcu/fXx4CrzGc1a44H5KlLJGirAgOHAP82QPt6mANa0FvAOYRZNGGEbgxeL24uf+da/jq1+Lpk1GCvQDS0hidwpuscKs8y//+E9X4dvAvxWtsTYcpoZ2RvSlTAfbcCM03Roo3dXaBIT5+sUUMatg5uIZJgRRxvR1lyJClK7ifrRNCCZ27e9U9Yu7VieDW5F4WxeIAeL+rNpFEUn3vapIg2S5ddnjLfYNweQeDoGweYrGxwcUSXUVbRZAiJZmNO3q+yUX+v/4ZUbymXH5O0hoDi6fuU/97t4bkYM9PbtK19HgdpONNk5Ql13emSPEGZNW/IujTJbaNOPho8IsS8skGAsHCbCpSfL7Hda/XTPSsRedh9jaLAiERo/0RJSdpnr2HNMbpjiIJMJSB1d0NDOmdqRAPkMK1LKANkb7L0wyaI8gJmkPaLEwXntS4ivEBI/VA6bYUnrnNsa6AZEoF5+Vr7oJOcJSR1febt2WboEnPv95SYvAJnABkU1VoTvcPjALkiI9wiBTvaju+2bVhKYNHtYPkObFz3lmEOQXv2x/H8IP8zqgolFB2IbpVRCLdWY569tX1B+9NbvF2i2zN/gBCepgTwnGgpiwh0i8MN2bFqMmjw23xJkVSfnP//qhZblF8EkzmSZZzl/4ljH869+/J3NMJHvtj9oRhOCVrzt4WQtXwiwcwjAoFHKncjFE8xwiYKeCNC4mGG6UCwzxGUJ0R743EUNDtTJU5wPjzvl5mFfXU27zJETRrlGmuUjQmZt1jBUgjLLXpcFc0KIf/5hHBD5ZL/uBoNC1ZtsSsw5NNRAEav8RqoDdN73jXSkB5x7MqA0DAieMcjYQMO6Fgle1cYN3FMaWFqCiLzxj1Cljt7l8VZxe06j+aoUh9hnclaHJ9GbtVcHD9zW+d7pO/o/m6GrGmHeBARmXWpXnzjOmg+lzhOHDhPlOZooSRCu+1kx/vdi/NFPjE5p2tVtBOjYL+sxRZsr7CUyj8peWN/JaKfsHP0ADpvodqS1UD+L8wRHdGbZC00phGVHeIWNMquSoK8AaPCNMvwgUMDiyTqA3Co4pFlPvIkAPHGXP0bzNH2W/EnNTTN69Z/1YYRDA0aY9a9w7WG8fvMeDOn6lNgdFpF18ZA5ckdiPdY4+8itX4Q/jIigkvqNCWivli3g47wFsJsNB4Cei5i5cnI2AwFpdAmklSeoFhGw05uOOBkZlp5RUh03jg0G7hJGAMJrUAErMjmgcaDwblV2fDQQ4AixFbNFKkETma2aq3fasfCPFaP7/vGSi/y9jot1/8StfiyCCVMk6kdoYC20OSfwOFdWJJo9lgJ6DswSOloYgcejh3ecTTR1pEACBsdDFY4NiKjcsocYKVnZjEFnZNxjO5T/6SXzNMM/LK4ISQKCaD2YQO8AAOJxh+8d+FslrozIJR8uozzgLutzfvULrAdazq2wfVgqD0UIQam2siaIezDO+neHXNkK6TZ5d8KMJUPupNCuvX8FBEC2IA4FUMErOkwL5ENtNN9pw2YXH85D4AKuf/tzh0R5Jy8HMddCrX553Ud6MudIAgfN4y7vek2hS4cc9w/dtlC2wukO5HNBkgavUei1YhlmjwW6ZiOpbZL9YC4hJhCLM9/5VTxaTEMEyERSGtUQCiW8UwqPpU1MwZ/AP73pHKr0gCHXQSZe+PPeCixcvO/B1y6hRtR+J8S477Rjkb3NX7ykwEANOGEL7AiUYfA/T1GTMXoC/nC+EzJSmMJ8SONh/rBmaSs1FdQ0EZsHsUqkLujGKhKg5ych4P/Mgt/RlL3je4rYFywg0P6iIUN07KSJRjB78uaTiLI6pnFVTjLoof2tva5mUYzO+7g9N2m2aXqWiyPBm7R5Y05/WgWft5xQ+HV+Gw7PAnYzQWIe8f8Q2KDi59zMzlQkjaDi/aLPF0LtucBdmiEBVsCFDmxUJtdII0AXjMDjmC9NhfOh3Cu7UPMlJ36saQ0DPX/iKA5YBYq7HuQkj4phKAmtiX4g6v/Wtbh0+0IGZFCRp6xnvJPsAZk4+emt8DYR8R6lNhPJYz4gFKJjjJyZXc4Bbw8ei0oqTjcRZKwoeginj02IOXpJzqX9WKmMvWqD7efbE/cUXuvlmm+V9fKZ5F4tM4Ko+Dz7hMimG+sbXvjr3QH/IigAeWQ9RxGnAAjNNnlKZMfTbYF7DKS2CsFhVYYgIbbJwxhLlxCSRkjhsgjO6IPgimgp1evm+EazLenX+aIcSo+pzIHTGQMsUQFgAi0OD4OL9MGrnwJgQZsLTA+DDrNmackepwkzj/x3FFGZAmE29fH5NZoy193v4Smj/p2fWPntCtVn7zOe+kND8LTbfLHvwnUsvCUFiLwAUDhbGQ/3W2xez1M+s+Q5N6w1veXs0xfVuv178EzArTG9oqqyV3xM1S3j5EE4CoPV7pMY6GAgjJfROL4aCPyMdNNKWrIl80o1gyiG8rV3zf/1i+B2Rjc/iN+W436iY+G3yXhiW5ibze9kD6qciTCEMWOfVohjuUaR3iNCIHAUGJTzW3+wzBiauWJrcMUcieKQox3SGzFX/0pHfOGZxYsHqSSefHIK90YYbBTbxGbPemFcrepC/u2tMVzcCfriPlJVEdBYMUVVn+yoKwFy4P4ETdWbHF2EHsShCgdvCTjHsO8ndVPohyIEgHipXBdFrcP9D5CGOCpItNHaFHj577zvfutiwrAKBv8HgCEZ7y7vftzj2+C5LqGYkM+E5zMMbbrBeiqCcW9Wt2lzbZ9oul7aICF+8F7gM0x4BfJjoz69gLaxNYfBhWB3UhzZg8/O5aYJwo8Ag85TJSsisQgYhJOJ4lx13LJP0/SLcgM8/r2BGnsVyhVUGofELRxyZ/qkWxxeP3QOJ/8yolvs8GCF7JA7LvNhbNdcwLzThwUhRAsCl+OuHpQvYcN/0MTIH5ovm0sy0rRyMN2t1as9+ZrSvNC94YLOIwUhhFPhIYVAyUuFotoDNzDh1loeFQXdU8vqLAYgfBPCQ2kG0/rvf9w8RmBQmxM8ZpvzMn8YWINxTVk+Bjjm126qqc5WmR4oRtH2bKhDD+RsJj9BukZ/EhQytj3v5PYFxtQfyEF2F0DCE1qSD1YUVCP5l+0tN6Wik7iVz6nSX9qWz/wT/YSqGPvEZuNs59RS+bzO0MR68B+scQjUBUAiLrBnrKznYyTM9/YTjr5pzMwGGjvy8fIS/d7cVU2boO3fYEUekN5zRpRBrvqcjCdGLqVlYJjic0JhhWDxMgvQX7kvYcWpl0uexIiBrEZtUHhR5njJNNtPkf5gFWlubYjoajHmaRhJfwNBu2CTmi7oPoQ8hpupFU9xUybhOfB0dVXdNjFVgESn9+/+Gga4FOKQrmBdEiX2FAJOOAgEiT46ybIkirDkCfBQyoIsCfkm0vUSO1uS5/zWHvClCDsC7RfXi26CiV7HfE5EHwUwgFBJSEBg/dRN39hFLAfmRW26+aYKkKPDOmNFGAKBiGoZ5IzgCLOy3ycyaVPR5oh0h7XK1GbkitwsOYE4Sip0rdQeATYGAUeSjpfpOpufqbkErgoOE+tvKewPhMY+GiUwEEC5nGhJna26iWq1Mh2dOOPnUMNMTq06xcwI2Wjtp15umrDkaUs0DMy+SL4R15yL2CDAwEda7ycYbxpRM4QD2hMAZ4IP91ydDBCWm4C6YTz/SRn7OB6109pmyl2oaEsEwxbe/uTToDVKtiYAuLixIz3rBSyIIJVJgSPoSVioeHXLgq7q+aY3xw7JGfLtye7GGMHcu3sd9dnvqIhZo/12mszXTsk7U/Vgt1GrBM9YITmM2g1gyLnOWcblGmVtScJKbPYovFE5A/BBQ7rfrrtVXcrPgN8JhC8lEKpfvqtZ3W7qb1P6eXpGTL35laQZjfo3OcwGV1iLcC+FGwWytEDzfp+Ai8ZSRgostiDZRD7wOjb4Z+Mq/PackqZn2/StXkwy4tc0pNWb4ORHwZo25GURF01MAZTSw0K3F2EZfz5qewkry6Ef0fwsInYMqzeazWMJqfeAiec8GvnEfn2slWkv33It2CV0nShOmXdMiZzjG/E+6EfCG39QOZMKLwqPvngVJTb/cyxyx/DA2MEAktqmc7FFqt091phXqtARYChTegzLAGqDFxEF0CUL8pW2BweKkUNSVpWi3+IucJS4e8I7zJguGlDj45ykVqb/Od8875yqKNICP8ZViRkWiKcLMCyC4pqZA3JC+/+a9/xDzVueadbEFXopkkKLfReA5/JsW8U7N3Bp8uyotFi5f/3lHIuv4fZgekIh/UH4PCAVzIeAAZN6+TIlbV/pCB/C05+eKktwA8kga+AQr4hbi62FixoQJoaklErLehzrO/Ig+5kKr4f0GD3QgQSPkWia6JA6jOMOcD7qWGWeA6YpZIgEEbRr8z099Jonj5PWydvr2oaWyz0rYAEf6l9ZhbbPlnUfgx88Wr3/TWwLwRM49YZ/HDIf9dUNkSfeg0DTNfgkQYX/QHGk8DhNnnruUnzNh4/UumCxAExNIETeEJAQZAhUAOKS6RHCWgITvL+aURDN26hQSO/O16wzMuOGgERQNF38MF1J9m+JWkXQgyNzoIJrLgENykfGx5JwGjPD8jyoyGWKegKR6PxHXEAdSl/gc4QxAt3IUgVWkAp13Pk3C26Sn1BxzZf03wGXtmTMfNVNMxJiouJ+IVKRT8nxpJoCJFzjDNwrTgNFAyNgrxiRXlb02DcViC+wRa9CvqOCC3xnGK0N+x5sOXmy39RZlsirzWBFvCOBnqqTeBz/80eyPe8r+iFsUyH8S8DEqhEEMIKykDpCWZsEUSnh2EFq7EYAFfJsJXBnENtGTRbwQfiVQSPfgE8yU829/c0cbeymcsN/AjpoGe0gd1Cc9ft80xehONVSjuUGVKCzmVXBvRSH6+5rC8NYqd0dLNJ5flrksOrCWKc5/z/OR0c+Ch3g9M4swiGL8qQdbuNA0y4jnFWNU456rUuV9aKiBLYMh+6caqu93jXwnDLBHumlg6F34/SaL25cZFXcXYyAM5r5owZXuNAUc5rMReBTrX52ZgqiMHNOkn4GXbQFra0vOvS41wf/dXroe9obzomtMOilRpo9g0CE08TedVVCYYoYtJYH5OZfgdyxBK0HIIClgEgsMP1OXINbNvpf/Kk9R4ipICC2R710/VhPpaaxzNU/+noUMBP1b3uKW4VG9X7/L/ibYaQg2sYIS71F/c5HLjn8eWn6nUv7ue59dYpX91mnFTC+/+MKrBAg2H+TgpUafMlgnRbc2h9Z5xFe/XqW2DssLND3pEEeag6GiyVAj1or6+i7JA0qFGw6yFpiE24K3LkJeOahF1E8vaR4pAUL+xL94VPlGb9GAM6S55H5W/iSMEsBlA0jCZzMvrsAmqvBYfQfzSBqCl8l44402WBZMFtEMzJh9SE2Mu7hAJ2SDEO2MVxNqvOlUlCUQDWASOWf/Kp/9Tx3w4ZWWAZHAdE1vSZgSuXmke1CvlBQW5rJJ+SiJAoVoE0Tyxz/+afGaqlICYFDCb4e73y1aA0IM2i1pEnetslcwayKO8SfDFL9TEifrJwdzxxS1v3YAQaBBa+WMicDuaiI3jyACwGMRwMSGCYNqJiA0xdLVZghq6nZEPyrth/yyP0YDxodCAALMHQGNi/Nl7nbsCHElWRr/MJK/FbFqDCovkXpkPpomOBjnqWecVXvxh0jsd9t2qyAbaVbsAfATE+ywOlDl6fwLLkiwTAeDNDNnXP4WqdVUm+BZM3mRfGGQk2LpCDAIGGiXVJxiX447/viYRvH7oJEjhYOIMC5C/bHe4Jvmcy8r6fA37wUXlMYNjhHpWffLX/SCxR5VoQoY60jI3yZgirnB/GQS/AQfiaB+VxX17zq8LRQrKPCebx53YgUAXpo934wcO9wBxSwy75GeY0srNA72Cp84rh+etxwgZjb2A0EmdGAQRNbF2LpswvyKmYI35reioRxy4AEl5d88ZuifjKIVPJuAOQSjYuLfKXwwDeKsSsdhvcAY61KTYa+izQ1XwdyhaGaSczMJo2NnAUClgL1i/igN4IKFa9ROLe0JPl55JfWBG65CxAZN6DShValLz2ippY69UhBqVw8Fanod174WPtIbLRmpTa6xFgFbS0Y+mJ+wZbPz0OyYNJuZCmv8jrIya4UdA9DNEoQn921meioNS7o59inR/RttGJrve9zXZGoQ7V8/ofc05J6tANyvgMv+xiI0ueXM9W2c6sBXxoqFcewvzyF4G5XLGPjyqU5kfAc/O+CJ82qhD95DAJIaK/uflJ34Yes8OJOxvwbLsQc0DrEX7k477BDrDjABz1rnBxeeV8y0HbAgK4QJDRSiCHKhMcHgmHBHknUbqyPKvMXkeAETuPFNKrKqAJDCD/izSAGBEbA4NgCzMQAN8e92QYSal3YxTA0gPxuLH5GGsVyYMymkD9PEVAXjicZQlS5oQZUcq+HjgAGcfe4FQUAODkQAKXkfPzcoExKRn14pJ0aSOsxyAn6/TxFvgjZG9CnEvk2xHRnJT3uQzoneAgg/BSqLOyAVwizRpFsibPOnAM93Py7tCwDFhwyDYO/JYYQ5/l3ldQIkVPOhdJ/RyjAYzglN8MvVDJrnADKS1js3dZ30Ekxd5PoHUYs5dfTwQ1hCW7jtn/9ZtFwEHiPVrC7Fvb+u+Zs3rLkXs1xXfOrAC665rCNacEyraP6BsyuKQLVfjL/5/Pql7WoZwLSXain1+fblc2Vsq1XhT+M8zi2zEWYXtPsuXl9BVIVAgZ2qyASwOz/a1XVKV7tb+SmhS/70iEo3ElGkZh0wLP7eodK8eI4oPwItCHSgzOKl322mhDmXd0Ls9Mngj6J4AcJKcqnxBw3fPngC3rBfanBqlTJXBAbe+YLnPLvyY7t4P8TylDrrV73uoKtpgjPBJPCIqGX9es1sOp1MRkVUODEP1P5lDikOnhZoXcYSgmZRCaL8W+P+beXZfT0/L7zoomX+JATIAI85F1IzYTQJfIcIo4kGvioF6Q858JVZO8/TsP3wSp+gbyRzFBaMkYDOwNRaqyHAZfiyhvl11jbVXFr4XQlMnnMqntU5RbDDNz3mZKMFGUIqNMU1YheqFrLajNraEUIr78j+D2Yq/WjtdBRUxzUxLHgEs6wtL2jAmcFzWHdQSsB7aupCL7ECIJjNATSxFEzpgLEqDsFGoW5mfswHvJFpsr+sEdjTn7hWG/3fWd6gfzzH3BCeoR/gfWuDHXPAPl108UVLmksVplnR0Joywy/noHnX7xVGwCOsPNZTF4/RMBE42DPWz/niepi1dINX7deLEKnraqnpR6sv/2niCzqgDcuYQg/rJQaEtWKZ3ene944yRwBnStJedv65V4FobA4/UcmvuKKjpDCRIcmkn1t9T+gx5luYKWo0tmcBkh2LCa3ME/zkkGCQBC/8qsxEKfSMBFkbzKTQbjpvihKCiwAOxJIDCSATfVaASqQq90NgYUYQW8zH17teackFdDBjiOK5lXryyc9+rppD3780h81SihDtgchhNFtKk0GoEoqfAx+BCFLYmr+F6WGySpFoXzDu65S0KBJwuEYfu26BLgfMPyTloRVYCECpCIaAxmbyfzck7qoss7TMvgOQmNMTIFMHfFp13tm4/MvU3EWw4dDpGwtxR2skzxdfrKYa1oHvmr6uzEupPgQWSS2MleT7rqbCfnN1n7/u6uJeSKiYp+YahCYwhxqnvRddRi1tkQoWEBBgxIGtIga04gP5OA+KpUcLq+9iCq7n0KRpkYZlhHOkqAIEnHQqYJO1MLezzj0vAWjMl3VZ5SnpLHV+wAawe1qZuZt4dnoEpiMJq1qq6ToSUok4GjkBdXeuoLF02ikLAukxwBxFw/mbvYCZgg+YOw29B8EhfhJKkA3YY43UKk6JxaGVsr/mGas9Gwyy376PWzyjqry4T+/7wIdiFVJo6zW0/59nX/qC/Rc73XP7aP3AoKYvAIwarFTBMuCQPSNiXv9QTFuY1YZJyypYBo3EbJ7iC91kWo1wmR87CgsoyFyTsAmj3rsa1T/raU/KGFiRPlV4S1MGYZbz6RSJDkpRs2a/Zk1cYjtroDNj9Xe1H55tMzF9kFuQcg0S5tk/6nuD7wjXYRAr+OkUoBYQNG3OuML+56HQlv6ZWsBDW+SZpWl25JLqJwX3iIu4WxVDSUpbMVM0rmjmYegdTJa1DYY6a6wJoqnz9VLLJK3JyOw2oXdZRXDFc3c/pZGuzf2UJgBb1j1OY/XJD9xrXqSoCwIQAj19VR1LYUb66Ro0b1vwnnXou+29b+uS+2zshR1pljV1y4LEfDuquQMsoXep2jfoNwJa01wEnzYpaz1zb1HorM7FXFmjKUTOBddSXFYXn3VmmoOjiWWA+m/6yoUXX5qqLW4SUiraC3l8HArEpPM5q85oMUyex0RBVSKegRkQvBCGFCmyygkWIFvxhPvjX4svsypf4GgvDQyiDsFES4Ihcx9ax7mVf8rBkH9I0QaIAhsC0//7f/5gtLbXvuJl0UAtu6ZkIdFHa7Y3HX7TSMwjLzQAv2Suq8/bBNQ5nH2hoeJbGR3th3TbBE7k4mA6vcCn+D5t0Gr/OFQYpFF6aAJoCKxdpAeQCO+2NjAmGeZwzvkXxJdKuy+ADuZzWjFQGA1ABbFT88Y0nz6DtQaJCkSU91mYA1NeBJz6jJZXFNRA69uk0pa4KM/IeDBe9tULYNJ3qqAhIi47AEVjxTR3ZeVanpsmzmijnN3G5UPhzDt5nvxPEJoQ9arSkqCD64aZIU3bbJs1iEAQFU3EMIEQxuksIWbkd9KVRDNem1T7mA1mM19SUz/3djH131Ug2IYxKaM1EbCAOYn3nFK9eUUumCkSM8zUai/AtQQKhBWpzavEFG05PQm5Zl7O30Cy+1ZazWuqSD+fYa5/+nNfmPOVYanhMmc0zYNL40t5xeSArhLvaSiBeR9myjMU3bioBLAzqmG06QopiQkjHYFZaIkKubgmfljMFK0U3zSX5knTfSS+ukKWDAptcmABe0XdXSKFf1Ym3g98mD6sP8h4Mk5gwIAZLV+mqKjtzQQ/eBcheRUpLc2SWS6JNsJbrVHGvGRICMGDOXlvIpdHhOlMwNcKlz4XM2X9529dZyua0WZ9TcJGsKtNKnikQ0rRPUyQD7jvbjkraDA0gHMCfjU7rua5KhKzNFUWnRWvsN6xH9A9BMv2XxPNevNE8rarpssAOubMGNUcl4g/mAowTmvCxz7qEdEKYSpYYhgfl9Yvi/6TwoTwQjAc7c7YD3FRZqRQIfzY8IK1I5zqI5+fVXkBh/gcHsKcoSuWrbQwhD7RCIVF++w8Jv66PhUZzbt8z/5YjMY94X5wMeccfjJysWGmFgC2GwxEAMQzICk1DDfacPg3kSYvC6PEOc6hoDkRrcpkMAezyRBACMtvklqwTsx1bGJHTHXUWpsK2qkvYQOYMOsi6aCpooojHbAAmA2bhlaDmZhN+V4Rlk9W42EAjiCQZz11vwAjjGKWWDvHceQNYYYYkGEqR0d1NpENsgymqhYzA1J7UDuyr4GvtfJUbRndJBqx29vquG1OWPmwhrCatccXUFeqrAxJmMNnn9HoOA8u1n7hqMxDY2+IDvt//EmnZG9Io+B+8/oAAHpPUj/515WryXcQ9kTZ1nv42eZzSn99P4AIoN5/153LAmADgZYsVwEKrIEKOqOBOpLiWEyielN8ok0+CCqdu/zHRDUT6KTvDO2eK1o62nG9DybTnSM6sC3lHeMT67QnGGw+q3cjFSetZyqzaCi8CEsu9I/L7C0BVKJvgWXl5+JvYZF5Q7wQQiAA+EmpcEJDc1KbMKmTu8pZMZ5BW4lyHZGCrAuTHnOVEIe4TaY5673OVg3LzdlhhfJ4737zwdnLU07/9uKANxy8xB3ewZlYao0yfPs88qGRsltw6kYNsYjU75j/tXZQOIRoZxl+GOlIp5CpacozAf+8Or8LMPEO0y7vMGhGAVANTKLMT78DFl+8//MWDyjYQnA69PAvJVed8WS8fT55esncDCjjU31cEdxrPBmZGqt46jz4njH1u/M3dGMuUaj83Jpdm26dv+bBEFhwnKAb/MwDPp0398tI2X9wQy3M8+UeNdMQ4hqT/8Asf6OVIjwa+Ld3BZLB5AgAA/9hLAowzk93kwwJPMqYYRxdTYyLOQOL+woVIwAAIABJREFU0F/3g0A6fPtEZJPuMQcguX8K4e6rP7Wm4DM8qEpeovwEHoaFyvib977/A+lGg1BGkBBntlb7n/dSGu25gd/M15gbabrjaBKGPlkRijlq4u2fXe2KfbacYrulzL9uetbm6VXr0OwbxU2GSdva8ApICnr8ncIm559+2lVM1hZHSExsBAcB8kEc6Gd6G8o9jYRaytphbt2gEBJgQ8IlgAatikVCkPsgu54vhIkX48Nj7ADR6GDhRipx6kMC2Hlfes2V1hrttaQOkCklCmvzzr/wojS8Zf58T7WkPR+wW5i+EmWCNuo/xD1pN4N5C/yaKIG5zi3q1Jv5wAWgAOZSO12B1yy5IQh44NFmh8k3PpOhBTeB6ZZfmnFnk2+S1UMEmgmJsCSscz6YyM8p0y5Nv6kuxZ7SWR4A2XjDO0T7Z79pGgCQWwwCZIRhEt59y5J81cTseoGUBepZi5Ux3C+ZkSbRVamxlTJvWhX3WoQ/AFfnQwAYhfeJXiZIaA4AAhb47HblU7FWMf50gJ1nw0TR7ob5EZP77//QwkeLNe2nWe277fCqfuaJJyfXU1NTI0tXpll7lApSwDTMbL3ys+MfwV+FiXnzMvFSEg2mkpZhtU7gDOnYcmfOEUYaglf/wQHgNmXUSrgU9gy2mJPwZRKaeYlUfE1ZW6573Wsv/vlDH6384DPzTpnDTOSe9fSnVRHuKmpf36fKzCAWXS2otH7iIsrUG0tBfaY/NwRr5CAynua0WVOD6J5QzSnibhnpV9GCRoUfYVQiLAOZTbEEaX3gvX9b0v6tF0d+/ejFF6rHJfdpJubd4q3z8HzdF33aMxOb8U/BZUlX8GnWec/MNJrZCDTDSjLnhPZ7bWM22lIWzoWJDZNzC15NI4w2R5jsteO2IPBrJWhq6tWkO2tC7L1wi6uFXPSug3zLqie9W6LBf1f3XF5Bfvr2dLfoizZwySAazb0qSayJeWKR0kSZlJYKCAJ2sajg0tBP2PRJdWOGsFU6UmhDjUELQepHE0thjXafIJCQvqJ0NUJIIMsD1x6XWig0nv8W/NF6pmDDT328PKdFwTHYO+ah1grdMfhNhtz73oKLOcrCtsKC6zV2Ibg7LBXO1f1fCUJ9xnweM++3TzrpKrQWiFWMBYModbs0Kpz8osr+VQH80baHA6RfHVUgSJhHi4DIox1x4TuKFlqbTccXNEgkecoEnlaEgOgu86mYOAEd+PrwdV1WJQTbxNZ1JdlkAAyTB59jbsPkiPaCuZSiEUgbXUz+Jqn4QqGAmJko6lwEhfeiyWH6uk0BKlrYDW5Q9XGLMYd4EkU2GiSnXGExouSxjnzEHDIM4RqCDESCSE41VwswLE0kNT7t3GBW6ZxDrhcaOebhQck5qMt+UK3RqkDAZmWmuyHN0Ot7GHeSk8ucDnKTS8peMz/MYEQAQ6Qpq8gYF1UUM6ZwzOJ3LGkRwWZZICFMsdOAIKSYfudC8x1p2aYf3qVWGyAac40EiAa6DMRq4hGAJTALJlW/X5FoZILDqtEBf9c+IlUzZ8z/7OsJVZR6RhDOMF2CRoeh2SStFJicvmHCFdBby2/ipwAU5EoJuNZ6v/SVrwbmTKcR8eKiSNT2yEsexFBkhvFstummiR0wkIuoXhgffiA+a39kV2aBeXHx3IyEWFfAIcP67UzCvey7/k6kagL8ujXeypfH5wQhkat36Ojvqr9aAsBeYr158hOesBRikk4w3BAd+WqEaXfp6aIpVZilCHWCvEZEKXPvIJa2BPC/4yNIkelCLn6uWV3mcE0E2PNjvQgm73/PuzLG+z/0kUQ586xjauaWmSu4NS42vM0m1tnawFoV8PzcnzKHWTgQd/lOONKC1DLzKMIwTJ/zuVpoQW04eBE3VvtkJbphuAlUbOasCVbrhEzRdZFHiQbHmcNMzWU2glqTtcQ9c08MQDMLcNt3zBo146OZIlApuADHwEz7AMtiNaXGeGbzHskgfTc/YcQI5gS94WJCS4X+YF0hnQ56+rFPfza1ebmPOrdZ64jYdSxwQCY50yUFJs2yxtOobc4mfM8iAs4oh+q5NuNd1UoXXhW41DxbSFo1fvD90gTgQt4UJj/SPnmOfV/njBNPqDzT0gKLkKGZMBkegDnCsAAMKvPc7GatLUEcIejkqykBwSxZML4Ui0eTFnP/++wY04X+ACSjM88+b/GVqtVI43GI7AZVu/VWBTgUdziniNRZ5eOy7RabwKErjTJhFr7VllumRCHvpy4qwSGYhR9Sve1uDBOpNZA6Q2COBA5m2uZHmjtXe7Ai9pi8IPJodzBXmZ3ai6bfDv7pAvfLSDyagw+kQxDhHjRCBAtMWBwEDJR9RRChZRtaa4iozBQGVOOSGoBmj5RPkBdMh3XyH38w40FYiOBdt3zWRkpyFvp/8JteUuZ35o4vksArW3cl4IQi1OOcmTcAhx9Z0xTBUmihBG1hVRDBRSgY3SyhSTg4dwk3GjXEIzld9Y9xsGxoPoJQgGDHnvCtaOXNNFYmtZVWI+qufkb2gMANE5ySq8jXzL4tAWgddh2CmeKTU5KWYBuBKqLJoCUkPI+Jl2fRxiBGd6sC3sDimRUGL6FG6OT3uaauSN4Wn+t3UEPhFPfZJUmmr0CSdLERlMRzRmUi/D3q4Q9Llakzz6IMYqeheG5KyTD6B1Qxf+ffTSHalcJ/4Fy3RBdo+HXOhfN2L2RiFsBIAnuZuG1HpT9M86QN7GeGKeNyP5cEczRJoF4wQWnnnkfubwfRyEw12SlMzG4F39Fw2dYF16MwFdyqs1epksAKw00UVzDFfS1ktOul7+tUuN5XSnC2kBT4GcIJNEAC2z74VfEICTDPaN3yM9dpLqnMNJac0thwF8CMYKYdwFkpgTJzzn0Ik4w3C5ytdXVQ0tJ0PPCSdzB3aBTpL46XtoojKBN3HDTUtazFvrXrE/aZJ26IO1Rg0Q1ohABdHfEZRLwTtX7EUV9bHFn/KX9Kec2Gxabjpii18EuAVwtLa+HbNaQ2wWCUvXdtKu9zv3pxDM/Tc3JNnsVM32Sq3KPQLZ3wp89D3zx/LQ3CxzqnHndsygnGhFH/flGBFJqAkEQhuEgV+OqMfoNpQKxBMqRuTARoSi4AhvWwvfYoxvDnSylEZPhh3XtKRXRuUS3JOOBOIsZH1UQJAIchfbYiFuk0gcYZYChigyMYIoe5gBy5LeogSbmBYPMugmZgeJjamOPJp56eknmYl7aq/pX4DmGqzh8GTprKFlUViJzIBupVM2/Wa5i+Ui9amIRCE5amUOrH/qiAkvmLuDe8YQX1VIoQpi209PnyYNGe0UBh7hweQEmgl/sJU0K7hqmS3sJcCcDyoCEq5OuR1kQXFwSNztGDELQ9f2W6bvNyM1Y09GqZNsynvFcJHORGEGAd3Xi5TSlcEq8QQjTKOhMIT6dPddEG5oqwxD2ax2BICSYanSOAM826vRcr37NMzsIDK81qREvn/p4Pc4x7YHjCu3waAXV/Wnz1698s0/L3lggqgWsG1yZ0kcHzYE5UdMEqQnNhS1PevVqwkTuKZhppv84KRotmkgjLQbg0VUqEIDowUQmJVWDmPqAtFXfFKRmM8EXdX6wwFp6fNUAJz73u0Y3iZ23C4gHcAx6b/sE9ccHEytGapkxZHOcz5okGDvypyap1hXCTWjaYkHu4Fr7VRFgbwgI5iWrMfMd4RltyhprZmE8z95F6Ms6Zz+fgGIU6ianw5Dx0p1ydQXRwoc/qK2uibBxEu1naktDvTMWtQbRb4O7Wc5ytgoiEfTUf8KYFRrVGmUjOYcAMSkfn6JOp0MUUNCUnjmIwmZkZAL9cMFJNtGqp3VSivxe2VFIYC7oKLWFszrizONrkvPYMQwOi+a9yVhmjI+63WPz1M566uLTSyBhfRQJawFgEAB573PFdgxfFaOTlL3vp1t+MHQF8EhJkcDM8ywAtd7lWEHdvnKfjuaa1lgphJTS39h5TdfCg4JrzwMWoS8VAVnklrkysNTnXOocIbmimLIyBIarkNaJh9gFSkq96nRaBtGEypgKiedk0zAoXVE4oh7Fa6HXS8/Hhe++e/MEZ8ZkkPjtyD7tDSn8fKaMA7ubFLNGA4f5nnHVuwvZPr1QQiyIQEcbCrY5DUvkWm1d1pBoHwOBQAhAAWC3wW6efWQz1tGwQ/oH77bJzzHYUe2f+bC7BFfij2KQgc2qldpP0FA1QzGXXahwYN89xr+YwaDgahCkgZ517/pLAw6wok0Z6jqXrPFQJIcyU34mkTEQv1WAioV6/3zEkX9KMflINADqVpX3H69OBJsyDilBXhOkCCPi7YbAwUyNYG7ja12EnEJYF0WROrGEO9uhgqj6fFipkppjdmrCkp2JJpQkqG0Qb4QpBhT2GGCVwosyJppLsVW3BEs2s32oq0cZ8NH2umHcHIIlYzskcQZEmhKP+wYAxZUPEvlENwknnmKVuNRaJje8UGTl3wviBlW8XDIIDdyqTLwSBnDLyS1k7CEguKr+rFTRxW0nL8akWkuL7VSJHK+QiqIJnZaBLLWKkzPi3AXUyspnYcQ8axl223fZqIfzOQ+bEnuoiQTNCI7X0YWvSq1SXMDfMvyNgZTbvLrWfofmK3zPxa1Tp83KNvB/ii4ZiBGa0k8FMwR2DPYRNGfUMBzMM+E73aS3hZR66JZyn6AzPWGmmKwbSlo7+DmKtxWFeZ7s70KxaszaoRSI+a6TGgPB8BK4hhDA3tabsU9FKLGbAQgTdIdQzFsKYEexq82rv808FRPa0i6O0pVHhwxaAzIniHrjPIvgOhcgsCxm3+zp3yFKYaXPqdRbbVnQ7zJQL1x8KAYxm/QoG5f2Hf/nI+PkxAcvUESI7r3lVu9hCK9JGz1ZcFQZ4p8VcEOAtwBLcJ+BzCOTz3goXngtnrK+295sygQRIofxVBHG6Z10r8SYIN42rnU/PhXsCGgd9QznozkZlEbmoonlR82EedGo49Ywzg/Rs9F2rBCB9MiGS2NVhsjATgl/QTJHIvl++PnxemFmZIHlRez7wvgl+8RIQIaD49dBMAKxI4gQL1WRaSr0yTAJ/W+pK1ub8TzGao48/MS1ulNRJUSBtZseq/ZriBTUO9xP239odkWtlii7nfYr2D6353vesDul1QdwhUGiLmLOZU5A85pXy9dWVij11MkgrCbwiWCjmsd+GgXDYCRJB8yrChI+SOfDdd0oz5R3MgwMhheUmN+58Wg48AINEP4CJfUdDv1lVEUGi5CKSFCaVaGkYeJhaEzzSZRAIokmTPlJMFVM1Wjf3cH5E7V5Qmiq/w6ABukQq1j+lLH3Fc6Umy+s1IWr/g6kjEkjbSvF3M75mYAb2nF1NtQnBZw9gHOxTFy6oVJo678c+6pFhvgHSES1njm9MWcOEIyFk40QmK1LFFBn/b5enFPlYkyXSeObokorPv+D8XvsYR+YLXCO4SSAk3syRZgIEHp1TcAei3asKN/Cu75bZ3c4wMAXyetVSZu0EZIYAWoUFpGUPuFdXCASEMUl8b/9raxMSTvMUxZ85QGRmINsVI71dCYXswcxgGM/AG8YEvpNLOvx6VoaxbrKEGZhp8y5+0u49OQe/ZJ4per8yj/reJdKPX2LhKPyxvCKCsARTP7IFBvRnR4uHoQxNlaFWsNfaoNHejOV33jcL8M5nrVYyM15h62pC2RAiZUxNrFdaK3/Hb0aloRK61jL0vrd9lbqp3F+e47q62ZamCxXEQ3/SWhPP6D5qTbUDd1wjQVW20wMfDZqSiQqLrFsLlvCHUIPyQeYEF6ljaKbtW18VunBNM9Pjd4VdxsXM+8ynPqXLto4WigggvB+l68tV3IccYoqYsL+8GxyFmc7XSpPvdEOtKAoorpv72BvG4h3CTJ4ZlgPxWLpwTQIYdEfFzHONMAKDxjJVJmncUtAS8AN+09YclDEUlZ/l/WilCi0x80bzqX9oNWdUviIXzun77bJTmENy/GoQ/JDAyLcqgva8Cy5YEstmijdc7Fb3736/+0QzWkmCDYAePBOCuFNnlY2FWXRro2Y0aJ8hhiOICCDpMnE/XXyikrupKrN3BRpRHQeGE8mw5kc9V7Rec5LYZLRofKqYQ6hcQauzvLOYBM+2dHXt9AmlOwXBPOZk4mNiHlYDggjZ7DiMvzaSdeD/wayN6ZUC8rSzs1F1grqKuRHwxLgC6gxEfPajArpjTjgpzzIOe0QwSrTTURShC8B3bhOMO51nirCDAOlviFmo1oV52DUgKBDYRIlF9pfqQ/qaWDtA35WO2vHevUj7LPh7ZU4zsg8JftW6iyAvAbd9VUjfV8S0Q0Sw1UoM12fO+FT23mP31u7TWqpzYPt/vyfBE4P5/ZF+jjBXIix5+5hKzH+TqY7nQtDrH8ywEW5R/tkTysfZRSyWhGgQY5/xXIRZBEkCQIjYJfCHCMv77rZrxsDE21WOfpdylxQIl0i22U3tvWt6zp0t1EwYBwKcNKCCU4OPZHIydwkJ69JXupZxwNDvs/NOw5K08jfNxJRngCMbLqOVMl4KSQy/Nffob8NSwbyT2pYybk0cubcJTjN9mc9MrNhTrVRtJWhGCpPotbYPWf8o9zM+Uj4CPXhlWpBlR2cNlWdths6zml5liGqLnvVSoxyAM2s6zlN8nJnpElbqfXGDADMjalQrx/8i7D3Abjuret+1aaKCIJCEkF4gISGENBICCYFQFRAQAdvxYEOP7dj1uVd9rveeR702rooIiv0cFb0KKDWBEEggIT0hEAjpIY0O0su+4/cf72/O91tuvGs/+/m+b6255nzLeEf5j9aWYMPh29C+z7nH3TueYkZbZiG1WFD1wG4Y0usk+mVnH3jRrCT4PP2Gztt9UvHSAiPwkb1UecN4wG0GHYK24DN1f10Pnuf4tCr5W2HGOFE0T3tcByD1XnZJPgwhjJlLLrs8PHbvKlWqQjCfN8+lz1wUrTobruG8F5x5x8T7sTbrn4JU+pNmZjk0n51Z8fTamaZ9D/7EnOC5EZ4D0fHZWruJ5n3Da16zG1MWxvruSy6NZcekjyhY6xHlZ2QhkuNUhyvlAr/unqkDe0G1nkKwiS8f/6hjN8946pmjU0tHUu7pFYipnvXJEsxGXCLMPRSp0l8HkBfX9gFvph1hVu/ft0oXAkHCzLGUKWwPpGkwCkIJQURtVuqK9gHeHV8k7XIICEpkGERbhA582gURiDisDgTAnfWH4yBXlk4mPKsFd4eRMyaeg/UJXEweIPm496o1Mu+yy6NVp/u6r4JMbTobX4zyIx/5+Oas6uLO/YCj0yy8NKdUnCoh3xHFzVARkFjdQJikJ7GWQkNYtTDNdJkozROBDA9hzB3kVClNZYUzJhnHjGKbrsJnawH4DsiYi1aYj9nRcmtHCiEoqjSljm2tP4zGCEIC1/B3P/VJZ2Z/56hbNU4ZiczAABEFFnvES0Gjdu+azpYp1xFBfkn1Eo1w0edTY54ZU1dsamWA/9QQ5X7U9IU2QDG+54UvSP1hlE3mxX80e7rIsO5tpRC41QJNgWHlIyvEsIe8sPx4Foon5w36U3nRb62Qaj/YGiXM94XiKDL+yCq+3Yd6zdwy4jbw7jhPWbNaP6wC79ewbQtK4d2k8IyUtuTn7fCpdoH1maE5ThmhQkoYv5tZl0+QDkjjNcOfPBe6tOemCgjXsDZZFxR+0Jxp76N0DEXMNTGVLONjvi7KtOeLFYTyNQnZ2VpVkHBfi567P9Iin/Ed101B5vv8lMmbJ7kI98mibtqsRgWJTWhLHt4Eb1CYch9pfhZyPMMKVszXMoYKDu7FPfVLcx9KreKygCYpqkNlJaBZ5zWfjQURqnWa91crE/qjKtgRhx8W/kmQE2hUeifX2UH5BElkbxlLuxTb+kyxj9HpxTXz2cYTzKhB0MEBrXO9An6+57yH8gl5y7wv8xwVnJ7bWYhLr543xzPfaxHM/9f/8eu70by5iLxNiB5fJH4YiD/JrbXRTC6NaQdURKk08GIY5COqGg/l7fh8u7/k/NBssJFyQHMjJQUHOj4uBLfvNRHTpq26n1eOIkKCKFeEaDaiDuAnqufhx4sY3EQOH5ZdSkvV5sPs0XgJCmo/4RfyOQysw5q7VyqLEd9IvYFvs6Ncu+IPZr9pD8zv2mrKfGdZLECyVHFxIbnPBRdfXoFRh0TAqn0JZzN2IIGuRtLQlD5Inv26N7+1e5IW4wZapA7uCY965OaYCj5pwY8lKWb/2QS+JGe3IB7L0qV2MmUYYeZFeKAFNABgPAgnfLOXXPGeYP5331VrXcX8Ax0TmczBn4IDeOYMnyIkFthVCpt+WrEGSPDSqg6E1Y7AEApjHSwK/5Qzn5hvahU38Q4tE/9pAolMvSHoQXit0w5Mk9nDMPIWglGN8dqi6fPf+a7hq3KeHZEHIzbJXGEKndAUAPpAmEI/5NL99v/5a7HyX/bKv0xgHIoduZcfr32wg4XuBJmqNAfNsxfuE3ufWp5RRLokWyC+NH1obcFG64zPNKLV+umoVGgPq5SUAxmHgkzLNAyMFndDmNADFSWANJW+tmmA5wpZAtFbccouI9w/MOBgaDJ2z7fPzb4OxiuT6tZ+3UrMSFzhfecKbMY6cF8tYSFK91JmrqKqNaalhAByP1fla2dATepZj7WYod+5JZoMuc9RBwnNwTwJOBuWuXNsq6XzbmcLT8asMF1RmBWebuUJxbRROgVqmosgVOEZ9bvPnMfN+rnXjlPLl+8lg4FqZwOFgN7gB6Aq7AuuDCoXIQRFJlxP78MzgvqMdVMR574nHHfc5tEnHBf6a1ShOk7V+UAhurWCPxGoKKfA/RY5UTAxllVpbtjaIELGrdDlecscR0RzxlL/XM/5WscqDcxW6yxsZ0vV8yP9znsYN5+KeK3DrEi6NlEOX/xDP7Ibxgkh8x8fIVFMQpQeHohBBov1CuOnpQ6VVCBiGMG9RkCFTM6Bf74YUyzPkV+UsH2w+cGg4QwGtLiBJPjfcuvt3cmiNglrEv8tTAeL9EOVCnJrwbrAwkYqIvxtrRYNbUTjIkSo2gTsmxDtYj6t8bbmZ23YKAO1FoFOwOMHFMp8cv1gvjqe5wAFNuymglMPrRJ8h5SQRaignQG5Zn1rfYwOdsNQVEypee0bzoo1iYVyWdWT/fdi4gjWp1bHECKpOzOkiKq+w/34LgIVn/A8PvOk0n2+oAktTJL1b7j55uQIm6okI8zP+mcZOIWRkA6HfK0O1OPo77aga+LtgA0YIQiHqRdGi3Y5vS/Ft3dm9bCErqAbbhULI0EBa9Wk1hw7CV6iVyOPbxb4d1grKi47Dv+gNdr6veWcc8MI1Gq1RGW8MivmhAZNJS1r7aLMPbEg3h990fds3lNpXa/8678NowDGxsrO77VX3IM5KghmDZa5oozas3S2NGdhakk07gXEGqE7KtrMVkMrYvR7fcDmpBNPyH2FyJmDlaVSW3d00LFOK2jNLQVN06EIiwE4mzEkT66ei6XC3KyWoyWd54+cRhnLnqwWGe0q+DrAqnPE8au3n0tUivGClKCYz+tjZKlwp5Ys99dPJl3EAoVaJiuVvxff5Ph8piOFqoxdAbJtqc73EY2ywYTCXIHK/RVIrFE6XQ3mG4Y+aJLfFRYqXv6chW0HIXUUvfTFfS3h6VgR+PNzPQ8LVDwsU+YCfwnPLNpwbiiEWKbSgHzB+7un+UK9FFbs6+MrqJPiMVzD+YZG4H2fqP28oZpO0Bxi74KAMWDM3/cezmt7DVQCRFRERkwvs+BPaH0SuvAQ/f+ue+hiKHfyhyiX8PJRwY1rFJDbgtIoY+c+03zzrfbfRrj/6v/+q7sRLrHOhrbcjuQuicX7pD4cUNo6EWBsBL4NhBq5k51KUlbryBPa3ggEKdoKD21IpphOLTpaFgERKR2HUA32veYLfYoi5VXVh4GmBm0JEIKaOIQcvtsK2sU6prsKBNIt3Roaie9pFAHg+/T6tJ5pp/nsFXgXxYGfjEsLlfF/qqwq/cPMl3FquSJomK/pKsCAS3J5Ije/oXq3HhWBR+3R+CjKUsYyZd4trNuycBNYize+5W1ZXzaPzvRsDvlbQMiHVMEGi0fwvl00uBfWOfPrGsAteIC5rWhlnWXWyo4c1g2diTq/D6RgDQpaq6AgUGUaWpLMof2m/Rm/w4QvLP8vVqlBKxafZg1pon1atZ7zgHYEMX6YRiZ2Ru12HmDTVCe+98Fra3o+jB6eWWtnPncVioAwlZHOApf79loQdWp94moVVZWYrLWLH5SWd48/9eRqb/evFdB0YcaLNo8/BSGFwOX+ClOrAiXvFcFXY8fqJ9BIhpvro2S2n4xKRwhTaIu/8WO1P66jHhWmMkDmScrM4WmjNtILovBWJDr+G6ySEfxyYylR5CHvs89eRctEFn+58rk/UIEUd40UiQfk/ihAPBdrlGcboGQ9YZnerCi4j7PVwhi1JrVIOKMwfe7RkfPNhKAhnoUwDWMc59dgGBW6OQBHJh8LdShJM9OU2W8za5UQ31dwKXzmOcgkZbT8NEdzvv/MXOV90inXc0/OgfQJxAqikVKYBIMNizYF7Ou6ht07qMXneE5dE/2vjleLVCtPJs/nrJupWXzP1BvW35QbeBhoy7YgcW9dn+01htaeVpH5pOK1W6HzXeGHBKviEsHy3ffB+0bZznkbsRAKONd3HnuU2xFMNHd2WoQpsR1DyeBnEM0hHKWNuRiL4+7I33YZ+gzn3HvWPMb/rrvfXxWtNRjNcYbeX/r//GEK3SukOEAcJhizUBOLflI16SaAx+LyGVA9BWGYQ5vWSC2hfcHwDKtfNFUOC+HwtfBfT29TFmIIWg6WlU5gTHfc1blPMC2EHQNmTIwV4aFlkY0Y1pJRfnxmgu0ll1+V+xBJiPX3zUXQEC5OZQSlmor+FWBlopWj/Rccgr8TxQLrFuaAVa5DGiud3FlqzgZarXseWEIQIW+o0UYqAAAgAElEQVRtY6xThSmBQjtbuxEV/MXNuedfsEQ8sn5cB3Ei/IGm7avIuiSQg7zBWg+eTyEMIsywioGpscDbGv/QErkcyxOIq16zJScDWBhUXWNo/s7PVth1G/L1uxwkfOuU8JuDMoB8OQgI2qOqE8bJZU3N0DLP6dzQ9rVrCSu8HYf+04Z8WsAwJy3t2eKWBmHSZ731rUtOqQfJKE2+L91CU7gIKMaOhQZsy2c/9sM/FJ/4y//ir8Mc2APmYx1drEiEXpcUbOh9Zfg9PuhGH6BWIuPnbPE+yilMlqAQhCqBT/jHidSUWXo+jNKlCD6KJi+sTGB+lBJLObZ1+dnEN0CXBBWCMKEsU9aRqGTWgefzDMaF79KWcTJvizPM0cTLIa9fZqavcIn1NYR7rO86Z0aqty9/jYzlvuwT7zkWBY2CYbZAZh7Dc2Y/moxPJmfkehgkSvYIpHKcCliFv3Chc5I+FJA8S8sffuEazTAjY5BpOw72mWbsJ1ThD1JU4C/421E6DS5zn+Fx1qTmXgoRz4FjaQV26nwzlOkIqqHgat1yHb+jsIsMcB2Q/4eKr1m0wfWbefmsMKiAWGTkadWl67iKJocnM274EUoZZ/79FdXP7w8utyHPt32c99PydA/cx3l/tQx5j89dZ1OY+K6pMlyrAu9ZiUtorNEqgNtny2tPY1Chdy34qVxyXeRNogwEAu76nd/8v3cD1wKjkidEiDQ5gmjen/xUt+thgCedcPzmBc/5tty04cOGQxu+aEY75yOlXmQxPA5QawGzCd5+GhcBolQIOkm+0+3CqKO5Vsbgew19fSWMD8Zh6SyFKiURW9MrH0+N4UYgrRKgbDifpe5vMR3gbKoe8fL5zAcGZFEK2oUhyLu8X9dWTUIv9XPHIhMQdGvlG0JICE6YSFJ20IRqnO1rJgWoUzFcC4mGe1925dURREIa+KzpwYoiATEA05Lugm/jmKOOGKHopayQqlS1YmHgWDdomUTTqmkSxUxB65kpuMYWX9Bak3F1mbs1IKcF0GqZdsRqQ7DdX7KtRyJ5UZ7eXTVcGY8adufh0dbvC5vjKnWKw6cwXayEQP4t2KAxmVuv0Vq6UNg3ez58LHNU78ykuRfXvenss9ufNfLSTNKXefEsLSAiefEnImgQjnsVivGzVc7vvAvevXldlfNjLzkTHB4LMbDvzFVIu+mwoV3GYEs4fsdK0AfKXnOOCHBiDAdXaz2QEF4U0mctZ+tGpsP9qZbz9Kc8KUoFDBJBybUwB+Z84803pQQm55r1n6FRKpahAJjiI5NSoPKcZoyd/8x4ec11ZNXeZwtjZj7Mx+AqrUrGze8gNTIjqy35rFmY2rQgyn6dqfb/rnTC8xJ9Pgh6tt5FwoR+Vaxl2KyVPujZWlGIKgRVvqBCLetZAePR8/q5LoylsxUIPiQNb+9SJI8IOnHFVe8p/lI9MKlfHkaPoOsUGl6mtxlE1jXDG8r2eaIfmDQqO7MQEmWyghxzZTwJ8CwaZi0RpLg0qLlM1oPWcI9hfR5/z3MO2jbQwGPKKlVJM1gsAWXlfqLQCPfEHdKujT4j8hv22v30me7PTF8zjbVS1dHR7rcKVcuk0UO26ERXgTzGfZbPtSBeo4ZVUpa4jHGvpuu2RkXK3Auj03n2rj9/+Z+WMKX0071SQeeGm24KJATMZbseNptoxsedcmKH2AeOoX5sw1daBG4m0K5CMMQ4LKIQQiJzp5J6Y+Pgx7xvgFFCoGsDJK4uKjEqtRCUUZWLYM69yZ0+A/NB+zRQh+8icNGSEEoh1vGghmtbYGRxR2pHC/GuZYrwu1cVdOA9I4q5J5Cym9YL3d1N3DSUgPuPhF/9NrPm6nvW7OT7FibH/4ZAxuIQqjXFJUyFgII6DHzewSlfrCjiq2MJ4vdAmBqty9wJJkNpsIJTiHeKoBN+UsvVetXXJhFpNcqAPFwStQFblKC8uKJnWZ8OOqKxNNp3Q/snHn/c5pFHVynIEfQkzcxtu9SsXVvGMK9fC5UV6l2F5Jr36GFEEJ99zjmB5Ze+soHTGtJpRtEdg2BoMBjm1E0ZPr954fOetznjcads/v6fX7N57eveEH8V644CagcOfIy89+UByxrdaVFv6IlIeObAvfW9BfmofXTNYUzsL/elrGY6viToZ023UQhQoQkrvxXVu1cd4cMyF559azX+vqryxdNhqTp1tHXS1ZW6Wk9b9VjfwowzM1NbZ89otchawLxV9Lh2XbsWbu6Vv3OeFCazAoHisCjR8IMaC/e11J3wagTJFDUc+Dt+t2bAvhSaokrQmIKgFbOOHmVOK621oq6lLU1vf09G7xqHfxE4OZQ+x6Bw8Fz7PgwWNIxz+JB998s8qagFctSw5NrOUIQCq9dCBIF8BwysUWP1JMfq+Z3RgezFSBdJZDBxIUUXxGCkxGnROetIv9Rjq+jCn/3lX8UylQZct/kZ8knXAmWSe6EAWjJT/uf3GkmstJJyLYCMMZ8UhhjxGfIzg+TmwiG6FPp89h5yfVAXBCCBcxMs694Kax9W7iTeu+2OOyIXjErnfvKL7iO9QsryQJUYeaa0PdO9z1NJzfjecfbZu5NTWMT/2ZooFo09Ga23y80pRn98Fbw3cGch5vqeDVet8MPgYV4sAtGkEaYDi8aK08do1Zxuh9NYNgIkFgOaTB1m84pWDXFXtB6+i5CxagfjsWOAi8XmJjIOn26sw95UFlD/YmDCcUBCTECIaCQQe/0OocCAEtmMpT1SUWTCEvNsaTNHhAMBU7a1M0qN5yLcOWCmysRnR/ECNJ8I9p15aRY/55nMBUbguIHkeR4WKhGRCGObDbCOCF38JEZRzr7G2VqVIagFqtkuDGjkgFrCq/dj9R1AVKwj6MZlVXVKi8Z8RvaLcZ9SxQ+OrkOMlaNFODPjBUaZ8llnYo6hGmY+ggZqPXnWrBR4vXO6oIp+IDigY8ZIMAzXM+au0NRtAaE9LL72iUPDn9v88Pe/aHN0Vdl6xV/97eZN1eUEIcY9Dqrao7w4pKA43Vi7/V7xN1aaDMI0Vl7NVUHg4YORUlrvQQ98ULrasJ6kuHA9ASH0T00bQZSSutaDrqDuZu5Ea98nsDQRk/gluZZrnIMMTcYVq6Hu3zB2pfiM2rPMhWvNv27G1XmyKGhGZs+Q6ixsVNJmy05L0vtgzYjoaGXzk6h0fGwGO/HsFiSrwAs0WdYpP7UaZ7qR2Zoeou9xVvpma1MmrTUSBGEIYn+qMC9nYgjxWZi6LwoiGS7jRHEAukeZgMZA/VjPCJVSfkOng86dF2sVwTqs1OwfVvRQ1GwlpsBTaVTZnOvc8h73EvoEweg81rtHsB526KHVFGP/zV/+z/8Vhck1cG1mYeq83HOFFtD1XMGLz9lHfupj1vrj/sx7thBRMvcUuSuq5dpHaRrKqMqY42ukqSun8VzWm1Kz0NsCqReq171MOyhMZZoz773lR21FN6+YBah8R8jXz1Qwdl147rm771ULnEM7Qt+xACOc0GAKqtIHhP9Q35aHxo0CPlDD4HCQ1wj8RbPpLDBWyhdKAy2Lt6O+uu5l5+itNR8hIqw8BLmMvKNX1yRx/Sni4UkPKcZlNGAzhoaVv7EqD6FBhYhqLghnraBoW3XtV4eGyO8yOw90rNbaJIQo90DAazHKwI2gtdbsF4m4TfWj6nYTy3dNd2Nsnyj4/P5JTViFkTmQ3d2lQ/IDTZG2EE2uoe7Ufx3CxPf9Luua70YZ6fxc1pf96H6oDcuSD8mYhNEkLIkkjGmkoxgoEoJgrUZA0OxDmBkTjPeqKgSfgzOiW3k+guFLdchOr+g/cph5ttqu35//du997sx4Mg5SCeqfyta2MBVp4DkUiV+LtX8mnYrSoab2s+tLfzL+K157FbzOC1SGcZ9Y7g3W8/x3XVBC6OOBzIGCOZhAwHxmU3DzEfWpyuBhIAgC/uaZvBB8pz7mlNyHoJ9EEVdkPAgF5Q/poqTgUingDIQZl1WPYph84vKpwxTJT846lhLHM4zMTGPkOkvWj+UeWJswd1KwLCVpjiMWB/5bfKymBBC8xxrxmq3THZbbKC/pe1oTsXKjUHwp/n/9zMypmXcXE9BPO1tFUcgG8/V+jJMzOluo8zOlF9ZOZjgritLa9ncMfBJRURh7nhTcft/nbCMmKv0obGQOIGigD6B1i30oSFUo5rFYMYp1SzWkgZxxxkUR5H+iO54N7oMyCKwML2LsKOn2QmY8Cm0EjXnAlPtbIdFGarSaPYfzTxUz+BsNFnzN/knew18agT7KymZtR3CrSkAs5wnCD+8KctQpmaa/KEhb8O0MhmRO0KVwL2uur9V0nMWyr3srNIV73TP3QQVLGm0rea3CNkfOz0jTrkvOP393PozGv5rOi9bHwg7/Y1IfiiHqx1EocUDSeicCrcteJYinoAMEEYPCUjXcXusjwmtoYHZr6KR3ewE2hOsL4dPpJQiEzrkUbjJ1Q+1Ta6WLK0NknfuZWQ7NV0jJuer70Hcwa1c6t5s4OteV+3XVlhb8nbLRSgl+5bYIO1p4IHURjPiHElU33UcNzC7vBk54UGaLek/WruNRU9aPhI+4c3IrWpKKTsWAYz3Vf+F8iSU+ZfwII52Ce5k/Oh8Y17AZS8PkWoqkorzv/R9oi2wE5ShM+fvMJ5xRhS0OyZq5dxL1nGOcNZv212f1/NY6vRb2YF/ct4x7VFDh3gj3T1RgDfm11geWwXLIOHCgMewVsBVjw9+DAoA/CAFGDV7uT86pZQRhJkDovBC+dtAxwEj6UVNXm2e9j3/UoypP+YBY8s30Go6D8V5T6weNLOszlCvoKsUe6h/3wrqAQZI0r3bvd/DRN1Po+rIKYoQ1VrMW9V0f/vBirUOTDa9+OUiMAovgNoWpQnpBioJQdMCLyoOCTyvBqmT47+ez1goXpQu7tdssXGS2BrJ5nrVQtSZmRijDV9GXZjEUuN+cG7qDgTL+hQ+tVX+0UGZLdWFG4xcteMbH9YwP+iDQEcEGvYFcAO2qCAlhuldN2w2XZ15DYbDQgQFPll3lbKCcQCtaf9wLGnhIBco9qBQ+PgMB41nwXcZFvIJrxLpzHkAiUYCXYLMR5DOfzZ3nvQUZz2I/KbNJ0Qf+7vXqc828Qch4nwwH5haDaMC9nj+uRdgiQxZEYhhO4e8DElaBWmmsISpp1PEufHTEI7gvPN9rtIxdd/d0Vg6VLVrI224h6ce1yd8Xn3deYF6FqRZJT6TfZqHZkDQGTnuungSQ6D1IyWAj6+8w4gH3ZWHoOJ9wafwMHfmWQI0RlGR1DyencOPZ5mDOGhGWl5aSWpCLlE0pYRErbUiu9hVVyboibrswgLMzqWjACG78vsManLVihdOeFpigDlJ1UjuzNgmGSIeWVCAajclhRgQ9+VI4sr5Y5zCuOVFcDddWWbFCa32ZioI0UO2AoNtCbahVn5oMR0bEs72efZCREUSFNsj1V733msCQasD8jBaIcAL+HukdzaBWViKaMBcGZ/508bm2LMFYFcXEmQM+RT5j/wmlP7iqpvB37jkCKPx9PrgqBvPYpIcIiqF0QVPuoTTUFVRawXlvBfPcWLEAVtbpA9bBcTPTgIYPOfjgBJkhTNNQu5g866OCcewjj4kVRTUpxpw+tUNbjjIFQwEurN9Ju+KM2M9UgQejpdiCtZJT97oYH4gHfSVvueXWpZNPFM9elIyfscFsYbQI84ckQK4rDLlOKpYdINj+RcYKbXW0flWmqr1ByeEn62HBCAr8v6eUD94DpuSeWrIJKhyCybPCfXlP+u32dx0oFBfL8AHzN9azY+T77Fsz9W4Ht73PiyU2GmirdAGZ80rQx6BXmbMCKRdwxpegnqGUD95gvILz8ZzP9GfqzWIpAT0Pq4kz6XdniBXlnaBFLSOUONYvEOMowyij9jQ1Da4FNJK2MoocWF6whWwLXN5DiUPBQ2hBo9I9Pv80Vhhom1G2tA88vVLS4IfpqlXjeX+dU2qrX3LZZQvE7V4q2Gb+qqBy7dnPJz/xiakIp+XnHkLTuC9YByLU3Zes30hr03iBx0gzIpCiZm2MdOoLY+dl6pdrIb+Tv8FntBgV4p4B1z68ss7GnPs78015j8gEY23leHW5mCvt3HZd9I53lGU66qISscm2DmsDacrkyPnsouWfXbjpLIBa8DRuPTttZbhz9GdrQCOXZ4Ryh/CG31DfFQdfeLcPTE/EEnYK6xD/8DvIYI2iRFCiFVGSj/c66bz7IMoMPIwuCFAktI1zujX7bvwdBlbMDkL+BqomDQGMj/J9BZdRZYlgH6BwNglh9cAHdDNcBXfDunerCiEfDyOEEbuBs2YVZl//Z8i3a+auVZM4zCEQLLUwXOoFr7lpavlhxgPODpRV82EfGR8KBozsmg9c15DbsBY5yPr5ZkLdFqZ9uNpSZM4caoTpByoknjkY3YqgCMxfnz+96iofVAxbAS7RztaEPu2e36pRzoxOeJf3oAv9KApbDyDju+zKq+KDdC4KPf7WWrH365FHHBF46obqhtS+1FIIhtC+b1W9oksGGj1+R88DAjN0lCCZtV2WTQKwvLw/NH34YYcXw31wAuVwpaRc58hVJUCFPYEIVZLUgjOeARlj/RDxTUFu8wX7HLb/eGaCIjJq6aw980I4GwmvUDy0UAOEqZYf3+E6yyJ6r4WuhnBy/4TsGLPRnYyb3wm2EqKLxUwq0WDsClOZnsok7wsNonwsjLTowihhviN8yXBmOlUAuIYyRwWhVqJMdlYScIl0Kc21lJ7CNBZLnZf5hR87leNKCeG+0IgQNmjADJHP33PM7p2C2KpZWl8qbo1K3KdLPhbdYOh0tHqff66HT1mW9Khqk/bcZ35rFHj9tZxxnkcRj1/+tV9f0sA8j4xPHj+P1XXkGVTOe+Hzvj253NCwAicGU43nzuIFvIdbxXvpupDf6VZz3bf3YznPw2eqZdpFXhohTHGSgYCqpLkWzFHFQpp1DiogrCexJWRwoFSCohpxr7uglYu197J0qmGZcb377W8fwrQEKXDvYNgSCwee3DOEWxPt3FF+TZyXcUiUTLYf3lrXSsxqd42fd4umtSIFC2NB9v5OH5SeVE/Gkl1qIt57u84j30GLxVfTEOYa4qzl670N2We+88YCl1m9Qx8GG0SQFSkotInj0BD+fVr5wIB3Ged9qn4wgtzxz8FF+JKBxWcB4uGeNXcZIgyfg8R8mmEOxWUwMokkWtMoHcd1rXj0UYg/AatiwL7c26g+LKcPVuEHQ/BdVwVSr8dklmYP2mqdhSk0Q8k9Gz8bzcuBNzDmGU9/WuVs7ruDEc3aMGPVWtUSmdESD7ZWkvMUovbwqdFy7246f00fkjrkqXtaC6NlulYM+rrNf/2e785B+pu/+4dYiXYE4TkU0QBSRbiQb4ov0RZN9o9kndtHXykg5ZeCnmVQ0DqMFlrRmvn6YnrA4tDfnQWR04VGhiEdZh1qv4h4VbkDQqQuKgEc0r8MamZ+zF//tO+zL8wxjRqKEYsM8X2KaoAstCtlpMTAqEfLNc/3/CyFdwRoMWkVU/3DQI4IfzvGZO0pGD7gXUvdZe+HpSnty/wNHOG5MFGeI6zqd3od2jXE+GHoCqbttZmFqgxeP/wMIc8xFNKW+8n3tKQYO/mU1LxFyPFsznkUkRKkPmOGGB1TW9V9ltxzeAe0YoELeR/XQuv6no2GRrGTP/gMxonSfuYTHj+altw7AWbycM4wxsB/++mfz17rnlDIKNxneuJ39xvl6Ltf8PzQBmfFbAuNEKxeoF6KNuCDlw/Nln6v5eqP9LuzEOMa92FBQBBexZJUJI2G5hmsPWgYgnEOgmpesQYVzSjGkRWwxAvXJAGdnYHQiJ181IyOeV2Ml0mQ1TvPeWtMnJboHbjSTLB9Jw3FkIKy5h2y6bMmwM2ZDLCRN0/wC1p0iF6IceSj5u+7R2hm8uDbw2cEkcwT7rF1pZ1mrtVXLiUGWyvkPSG4ZR6ZQ5vjWF9UBDIflWv4PZ1IhmMxXQ1SHL9SSEoA/XsJSnMdTf2JhlMbwSKTQnRVVfegiLPBAAcecGAlZB+bXE9glj7oHSxBkQiLLjBeCJ9G5cxrPkASscJR7crShow9TCAQdUO+zlkIAmhhFchYdn0U2v/Y5f9IT4ogrw/126IwMSe+y9oZVa0GOzOSEOWw1rCY29rv4gQUtvhgdRRSOwVpaIirtdXnPOsZVYFq7x37twjNYcXLrGQsPrtn0q9osCgLCZYAPdjZXGGFh3Ztbq7iFVdXNS1y6RSgKjfWc0VRIn3qJ3/0xckJfskfvzy+y1jXpfRBYw+t9JMD9j8gNHfDjTdE8EH3QHusYyrYAK9FqNyzi41QZUvIs4QpApYCC/Grl4DhJ82TuRbhzFmb/Uez6wMLj/1HQOOvolKT0Jd7rhBa1ih0u0KojN3AMJQc/Kk2IuAz6BflSnhMzX6uOTsrfDI6zkncAwOK4ydzZz24n4ExCI1e08o7HkX0PUM7FKEJnjW/lfFJK0b2OhbmOyvXCiq/M6/PDN3xuc0SuAfXoaAIUUfprLmYm8kcdR9pzbOH7I0VrlAecIdB99spLdzf7xkQ6XNR2rk/68b+Nl01SpR2eLVf8gT3N0rD4J/Stsop64qyR5UsYGHoht7KB5USdtD++2UcKFM/WsKUpvcqZd77aylpKi9Ypt/zwufnPBJgxTlhPRN9jjurlD8aXhDUh6sNNI211HAgO6LdDZ8PfcSoikJE6lLze/kI34GXqHi1MtzxOy2fyBzpgid8hnDnM+bMuqZee5C5mWe2S0uagvaRXwTsEZCoEWHQpVbzTGeL4UFQ1L+86lURKXyhw4HX/DuLLyP0Gmro3Mxt/x6DN3+Jz4gmu/3O6i1aG9SmeAeoqDn2z04r8F5+duwjHp4xtB+si1J/sRZRzYQJfXr4CdhA/sY3yfchDA+NqSoIhm/4hqp0VITJPSCw1gRHkeQ63Piw7j9KI7pp+UnUcd2fOpNcf0fN6fpioim/VXNTe4GZc9g4TGhradZccOCdFdyBNXRq9VGFaVHYgShOBCt+V9bJzZitEBmBvuZmCC147QoRCHjAuxYtmP1OrSGtUcRzABPrziHV15cOObU2FH9AGPK87YjlhdGN4g2rMG343MjaG6qNH/0LPQQdhEREacO8z3v2tyUC1QOVYaIQDSasIuEazAfca/3Zh62jNll/XQx+J3tc4yX/9uLyC3lAeF+m5LMtr/YTP/LDpVg9cPPbf/DS5GouPtMa3zGVH4v1wes91RmHAyvj0poRboTeEJr6SWGcMEfec/wIzauqDjNt3Ax04LOutdu+SF+MU0YC46EYv3QvM3Ysrq3R+fN9WCujSi0K4X15BkKE72nR8Zk1eVVyZ2VN5MV2cirZYWKjwDrChZQimzDMKT8KG0sWZi7xH1qicmcdZj7ft5QIfMVUiTJwZl4v5qFV4frzcxZkzkHLclbgZpgUJhxLeGQEWMlKvsV4uj5zw5wdyV0GSNE6v4d+RnAV13JvGhNgpXNfLcwI6FFaUssRekEYgVjgg4S/STvyjdQ7LjoBEcOisvjMirrcPWuv5QbNoMSdctKJ4T8o0b/1ey9ZUgy1uuSRros0Jp/i+Qif73rBdyTqGAuXfXYfW6jSprJRCVxk89mWn8BjbyqecVDlbdMCs/OT8YW3qwIl2SwJSqJeWWfyQ7d9qAXryBYQIWCMfIfnCXGz3vyt31arnffjDhzuspwdYP0RT8P4uFblVMHu/H2WKFL27OUv/ePAvDOUpl/DzbemK1Ym5rraQ2sodCn/5lhfWFBqtRRUb9iwzT9KzXE9EwOfFh7sFm5AQ92OiuooOsl5jr0LQ6C1eIl4LGGa3LQiYhZBocTBgmjcNAvgQ9iME40Tn9Oc+sN75tbZ1NYCELYrI2CD9AoiPvGnsVZEB0PgFLfAl8YGIzh5/9STTy7G+/D6zvU5SA+rjjrU6SVyUmbJmhF59+DSQO3LmsLLyXtpFqoGze/bAUezD1UClml2Os2IKRvcWGHKNe0PrajrCJtmXFxP1PYllSPKPOyfaHEOmXoE1QgaCn2MKj8Zb1m+115XArkqTm0LU6PAv/P5z2stdVgZHlKFqYfYPfTQ+XyF7LI+JP2X4rUnYSqDZd/oa5rgm9qzhn/W5H7ulaYHtSYv/v4XbQ49+MDNH778lZu3n3feIki414nHHx9hmqpT5YMlr1efnodsDpYwQlcF8+ijjsoBVVjhHrjiqqt2IC2srRbOLCAC10bZ/UrBZi1MOC8KHdfDdeL6aNKj/6OfM14sJs6PNXgVSHzHyk76o6B3NfJ57VHumj90cIiBR7pNTE8wQIbAGK1dGVorrh2kNqd5SBP89JnSxWGHHLr5uZ/68Sg8lPF849lvjfLGfZIjXPR4wUXvXsYDrSGw7HGrEHVOFgrgOQYltYW0NloXbVOoapkiWHWHsRf40k3x4SybKgVj7wBIGDu5wVXTfPjWHYfWXvLhR9MR5n99KQx33HlHhIflGPmOxfbvOZQfo6+h7wRijsIcrDnCieeRroM1yU9apsGDsKB/43d+bwlAmgXetmIrbWnN2UuXXqa8R9yI1uCMbEAT6cQ1Aj5nvsF1l115ZSoxIeCzDkFyWvnp9Wm/NVHlF1d/VIrne45Yf4wq6w2oNOXs8dw665wneDRnwetEUWa3BPwhcC0a4uC/RikzTrNYtGQ9e6IWu/7oJX+wew7esL3RdloC2gcbguBC60QTssC8jBEnNM2yZdAQJSZzCyEgiq+UACm/Qm0iRJ9c0IFhz9GuXyoB+wVzE2uxYF68OHD4eZgwgT4IU5iC/jwIiLlYcLk3tDFyxk7CeDrDUFKrNJ74myhdN6K0ELRoWGhAOtQprfihqihD6gOvIx72sM1//c7npwt7R3u2kvAr/+M3024IwqWTAoRD4BZF9UmnQCB/7GNdTNrN6jFVL9QKRqMCecgAACAASURBVKGqEesofGWxeddFwWogy1w9SaJn3ovQ2ZRVg2FDvYyvFDHS9k1cm7eH5aPiBHFBmDffeluVortlgeuFomRCM7Pm921mjtLBeukvtc6o1g+VtLR6ZZbcW+RBzXhPluksgBcmC4pRdNHw0c7o1U7XIODrE5t3nP/OHHgEmAeFnzIG5gEdPfuZz6g+vkdu/vHVr92cc+7b2yc2tJtHVRlEDj0WKdG+oBNo3rMgmBkQc1EDfvSJJy5l1dqSvtfm8lJcCNIAHkMY5WeNkT6Ts4XgePU1UewBawMGLi3NQoffF8VqEqYqOMK7Bq34E2ZDsIhwMmNHWTSAYyGuCLlGPYyo7RaN7S8VwuZ3zg3ztb2aqIHXiRS5xrPAlj60uO9/v/tvfuUXf77KUR49eMyuBHGl8tlAKQg2+83f+/0FeYGRoqwiQGCogU7rrK1r2pa6fXddCxG6Hm/PvC3bznNMJ5zaJ/zfpL6wVpRnxEr1rJgSxWcoE+ZbqvDD2GXq8oUInhIAMHHO0UeK1phfzv/glRkTCjAKKTQ2BAfninrgzJfnsV4pmYofv/g3DU0QoLwPv8Ewuq3o+Hf/4I8WpWZWXrcVW/fGM8MaHFn8ED8xgpU0GwNE9esahEYzBq08fppPy+8frKA7eNcTTn/cCNSb17xjP7gO5cRKTewHkdK0qsStRK42bhwRA9YPmcWawO8ZK3Rs0YwogMMt4U/mF1SizpVnVzrhmj35W7neYkG7/uD3XpJC9xJAP2RNipXpwuQfUNGp+5VWjBbkYGCWtEsDip2Zij4UrDxqynowKPOEpvYVuoBAICMghoMsPIKA5HvdoBjrs6Nqs4DFwAJr1AKFaYw8VJPVuytC1ydF2EGwTBhH/L4P3jvzJDCADUpfv4J3ee/DH/lYIlGTd1fPi9+jiBitkN8POvCgzZlnnF79Sg9N3V0s7Q9/tGqc1md895V//TdJHWID9x75dGiBOLZ5NuNAs2KNEOJaiOYMstE0DYiAKiHA2CACxsk6BLqoeeHrQLuNJUSwhWZsfS8pR51IQeB+FaMYRDgsUa0JmSJ7yGsuq8gcKE+okBRBMMXC72qJdd5v0wt7RHHr227vnMz2za1wDN/53u984Q4r0uhqD8F8gHmWMMrMWOcxoCDMwtQ0Eg6zUcGM67Wve33WnPHYOsseplnzCNO7bZ77bc/cPPyIh23+9Q1v2pz91nMyB2ns8CqOgM8UzRjaaJ9QNUQYhUCyBlM3G60bygQ+pIKuGu5ra+vmW4DDb8qY5pQT5gvT514KMaE2vs/rYQ89PMIBZu65UPgK7Wr9qYBwD75vBKhWU/JKh8XLPPbb9yEjDe5jCaADvjSIQz7h+sd/WHxBZcjoWp7D+HghTEFCLK0o7MpngZCH9ew93Wf/lq5g2j/5Iy+uYvEHx6c907BWIM0dXv36N27++dWv2ZGeA+SOT1qBSlUiBA7zk45TpGJxNbSiwFi14GHCSfMo4UTULgga34E/veHNbwkaQ1yHwoT9QCjCxHnFOq5zL53xnvvqPkdZSguzLn8HQmQnGQin+V3HSywlWutvosihZVwI3B9aO/mkEwr12jvrrhsoFtXg7wq262+8ZfPyP/+L7JNnb3YLMM7ZAHC9GDvr+bQnPyl+SlAtUmT8LvzKhiQJMjVFK3W/i8/hShpphJzJayoj4jHlDjPi21Q+jQh4I8/g7ErbrBPoSorSlCvuXRdcMJpDjDZ/EXQdDKj7gmtbOetoYGiYv1UEI+iJg6C70oiOVsHgWs6CglV6X2Tm7//27wbmZeKa0x5Mw/DxdQBfIggZGBPF0kIr5EHd6qnLOOVBI8eJjfhsEcVHStigMaVqTGkx4PZo4RBLUl6oVFTEyeAbzuqiAiwyh9m2PcAoMDSqKgHxUJ6LaxgDY6SyUFdC6iguCJuDxDOYG/Nhw7FuIYr4sErQYbnIvJLLV+MiAo+KNzTRfeLpp22OP/aYKBG8GM+HSqO7o9rAwVSvrkjRSwt+0MrutnR3T4DIgZWYz72NlOP3tMka2rEWGQeUayB8gw7CcEZ0sZDYSVXbFohmDrgR2+9oMw9pKyA2Mk5T8qoz/JUvdeeFwMAlS82zUnji1wWezpqVRWtA01y8QZhjLtsoE3xvRTijUcss2R8Yt36j7/vu74owlclryW0z0bau2tJ0bPO1gQYn/77XdR5xKxQKVOD7N551VvaqIcX2RabHbtF+z62DHV78Ay/anFB7/Wd/87+qddvbltxU6PVBZbURzYvClRZ7RTckrGsJsq4qn0KmR1daAkyumUJbjLd+6NbKe705QmZmXOz7PsUAcWPIMGZIVKF2eCl09CEVilWwMA6DdWb/pvfo0oldQpB76S8UqmYsCC3m+Poq6g+tcmYi8IEWB+NRwTFljOt4ryPxG4rGMuKFsmHt7gjfkYO6BJaM1npG4qvguddhfGUN/vFLfnfz0EMPTrs5XwSw8DkNKBBqWClnVbs9xj5bKPCndIgKg++yovpFGbuWBeebdQV1IhcaxCgtAgMPdrs0u1VRyhQe9MGCYS+65LLqZVyNBXL+1ohc6IpnyqAd0wxRMv5GHIhV4feR7TBodEYZMm8hgbEIrj1C8jue+5zk8hIDYu3xL1TVuXvWuee+xlj0WWmr/oYKpvybv/v7pamBa8u4VoW5hZNC3z3Cb4/ySfAmqTrnvevC8ECeDYI2owAzgiXPSenHsbaUID3x+C5k0gK8MxaYrvSLQEag6rKac4UZ3yfLUr20ION3XnBhBCLrnVoACerqBhMGpmpA8NkOes7YOxDM+TMe986YAD+Tj+UeWKbJTxyJs2pUjdF/sQJl7pvNQSO7X0GSMBUsO+BQCb5LCXaARXIxayKR9LUa1NG9pZp4f6aIjyLoWI5qa4GBi9EmdzMloLpMmMEDTELBCiOACTymNC6I/vNV6J5DmsbCdV82i7ZSwFKBgQsG42DD8IBhEJgwPibN/WFwjLEhrXYAoQ3yfeYIY3tmpXEgRAMP4wgvgsTKZv7cN5ZmEQ+/X1QNsfm+KUQcUGqt4h9mfKwLkNMh5WiHOXAYuS/WJONjbiZr317WMK8EYtX9hfeYF8zg+CoccED5zMiFZd4GKjmPRKQVYpCiARzO4WPJtRB7/AKd88rM6cojsdxcZeyuve6G3FchrWAS5oHAu+RYO+h5cT/Ge21BLrdW9CzXdkuysoZG1CYHn9QTFQGt6/CIkXPsM5qBN2zfPKSFa0NtzbBELGbNucfSfuAI08Hc3vK2cwNDsS6za4F5Y6nY5PtJVaHpWU9/6ualf/rnm0svv3xRgtq6+rrNkVWnF6WHAvIfrvw6god8ppYb60vZwYMOPDBMBiGuMnRT9RbFcreM35qf/dUNgvfUU07e/GtZV2tYfiMyvFQ2A/NWfqnBTuv6tD98vpZ1UmiiRHa8QUXDD8XVKF3GznnBJ/lrv/wLmxf96I8tSgL3c5z8LvOJIjIqTfE759oiEA8oJRTm/dHyo8lfFKYqrlrRzs+92oYX+fwf//ovK0CFCkrAbSjbwLNfSDAi+4HVx/0QEL/xu78XRTvQP9YYgj41aVvp1yLRSpzn41iwprC8DiyBce9ixFFUBjIQSJhiE6mD/ekFqeC8WKVIRY3nzYjQrDwpKGXIWecB0S9nDaFW7y/ut/p8bhyi8gYP/pVf+vk02IBnUkgmjUDqjM/nn/MUV1KdDeiAHPl/fs2/tiI/BOg8LvdEa8yzxVhp9vAdz3l2lA/W9F3vvmihVdAVjBp9ntKoMmNGw+Aj8A2QPGrAm4Lo3BZlDKV3RONyv0aB+lwgPxg/Lqq//ft/aMVnCFTkkfTN91RCzbDwPcYGjaBsSefuF4qiRqZzmfljeCot2PR7pKdiYeoyXaJxYfppxVZMKBGooywfhMxgWDRgRzWh1vwIR+4JsKFEiEJ0+KtgMlyP9cdidBTwPTsHrTZe+MnWSTBpK3/AmBHs+GqxjHmOGgQMG+tX+I06wB+tXEAjf4VtOfD7Vw1U4FeKPF9z7XWb17zudYE50OJ4Hkzw+7/3O8sSL8GXAJvSfuved5RPFC0YIYZGen3BdIydPq/NVDr/kle0sxzw7uJxcMHEhxy0f9aWYC3uh5DFMgaiuO32OwPtsmHkHdJ5hwOkRT8HLMA0KHP32Ap0wofty9BzIT0OFSUE0eZmBmWwjwcjkFYdML7/gQog4vmJzkyv2vYvad0Lu4VhF1MzLamF+pcTgHT7HbeH+XS+XVfPCoxda/J93/Ndi+AO8Y7Shf8BWhq+PoW1BKzAaiHRkM/MBJwTc+kI09ZO33nhRWF65J/xHTXLFgKd9I1Sg/CDQfzD//vPS6oKz1ZIPbCEGEEfdGxBCF9ZAUREd8vs8F+R1kAlJQ9wtzP7ZKxRBLCH0mh2I88fUQFKFI2gDjBjhHlrDTLeMOtaRywCLFiDLVwTPofRK0C1ZJOKUjTDWe5CDW09Cl/ruwvd1jq85Ld+Y/NTv/BLi0BX0ZLJamXw3K401ehBn8vPhV4QppwFhWn2RYgPRhjB06XnZu3evZn3GUH5ij/8/VimobvU8y3EK23DGo0h9sAsAKLo/+er/im1h2eLwj69rcw1eqGLYqazPLsUtkSoBxLstEAZrMptxwX0Wqp8apnx92y9+H1pVaGpsFrO8LQegXbHB36fP+fvzMLtZ3/yxwbsXojgSM2Bb5g6Fn6QmuHVPaaUC2JZLq92cG86+y3Zay3PRlHWHPVWnju63H3hbxASovOhQ+II8L9iNOB+cP65VxSETmVjTURw2mJvlAr33Y033RKoN52bJhRElGW5Z3hDZ59oQLA9/H1T1bX+l9e+LvsKLTtuY00SwzBSFl3z+RwlJWo0VLAOgl2fhH2lFRXSnAOE6Sv++GW7IXKYMw9pH0HX7gQ6obsEFlg3QO58HmEfiDxlzeJ7rA7y6VBy31hcwGBcG+y/7gkTu6UiXu9XkWxzhBTwLhogWmRHfFquqRmeE10sjRE2z99Yud9UjbvJm4Rhc7hgGISTY4kmwq8IB2jU0G0O3MOPKO2nxk0UGAXF//UNb4wzW2vy2d/6tAhS5ofA/0j5Rrn3xyoil4UlQImehEIEzB0IEEbczA/G9+WueVnXA1k/pHzNj6yi0EBR+nxiedWmf4oWcbUOQL0wAiLW0Lxnpz0ExXgQwBA+82KtTz7huDAlvpu6lyNNpy3Djn7eDiBRAZGZxMJAiy/Cv+I9791cV9GRvNgTD4bCzIMmISFwu3pVC11gXgSGwlT/t5oieWky321Nz4PKfWQ681jV1vncaMUwePzmwxfJZzMjM5DrwosuKTqu1oJFxzYLaJrq9ZEZ8n197tCjgklhAJPlYJLec+ABB8QaE00h9Yb7tAXW5TVR7oj0xiVAZKwCyfWUSaIN41tlvd9/7bXpEpIm8pOyICTIOaOGMAffNRRxEZZlTkKpFqswsnZu4zWPx3sde8wjNldV6o9CgnvPVcVmxSdnYOSYKkyjMFawC6gLrpK52hXXumcyycUKm0w4ma73/4uX/VHlRz4k5wJkqCMr1767bX23kGYNQMNe8tKXhf/0nq6wn0yUtW/GvlY4amHVaAsCoKsgrSlmUZhj1TdkPyuXoUsCguqe7u/8czlDQ2BuIyqugzQxr8vXEqbZsxoUQvy7nv8dyRBg/YPolSJPBgZj5j1oHyFjKzbWkVKbBNqpYDnGVnDWWuYoH/N4WbeHV3/Wb3nKk0pGfDp8i88JTIUXzQ1F5tQCeIV7mznVf9yCjO+8d72ryhM+ITEm8v2Z/jX6hH/XKPQeK4rcO975rqS0GfDWrog+55znA8rwMaJ3VpBUmjpwqQtM6B9lv2f0QvnnOVKp3HX261+/O36BWggiWCkKjrm9f8GIQBloLtQ1xXKztikEZuEGBV77AQlB7+azTLwDaL4SWBbYlOhW4NIQcd1Dy2bu9kJAz1ITtbQ+BIcLy30R+ntV2yqEFL5XOyQQFHRd4f8k0mMF85+xIcSAI+wKse8+e0UIoyh88PqbyhK7LpGZROI9quDTRxUjecTDj4hPEwbysRKyt1YlD6wsrMQraqO4njEZeadfxKCoz9eYxfnvUz4T/MRYqRSFQAgACzN2LFGY7jUf+GDWnNeFBRdfVvAiY2dN8V8RhQcszT6h8R9ZqTas4S3l30QhgBARxlw354emVN7wBXJ9BFT902fhwbFEG2vyrhI6MH6FH9A+dYjV0g2SmAUb92XvGe/lFU1p0+lOyO5gMu7HOr3guc8t+Bktv6HaFqCtbc+Mx6ooCiXWTatlm/k6Jy0tg7BUErj+0suvSJBIrDWet+P5zVQ5jEu96GKkCAcjL9MxaPgZWQMjzElIJ5AFCB9ahZHb1g0hhsadiNXhG2QO0oZMnXEeWIFNRIbyAqLMXPGnDaQjjHp8l7FgFQhHqZzEzUAw4LBEYagG8ZnvaLCTygr3VGHh99mn2QKl/db6kXiPZ7gX+k0Dj5ViYelAhCnMC2jdLil812fNQryFldD9mlurxc76Ypnum6YDXbClK/mUS6j2JJ2maq2JemVsV1aBDvyY1JyVGTsvIV4URZUurTsNBX5Cjib4Mz4/k0alV35CD9v065yWczcUBWkXa21PSoTP6rVfCwzMiub8rFlpOuG44xIkCX+2yI1VqLBOjdvAaEKgQs8XXHTx5l1VNETUQyREgeFznYfz4rpHHH3U5vTHnhqr1IpyEURBE8nZpHFK0fHEczgH6WnN/Mb5tygK6WuPefSjAxvzvHsVTxG1aNppBMS98DOFI/zun/7l1Q3xF3/mHgpTrdTTarzQDAYXhiIv1oF1gi8mfaj4tZHJpsOocHtmdZ0YdBueeuk737mbYJu7PvzRzburqTOQJRUyYCJAdm+vlALCjtVarQzU5vIK8XC9Cc1ugGkoCDy0aSE9FhcGe1Ph282g2go1RD2CfYRZ6zMjipJO9R04ULUpa9IIVoRz5y1uNm859x3JB42GhKVXDK41jaq9WMLq2Np8CRGfwlV16G4uBgthIHQffeIJ5SN5cJcELCZClC4WLmODeZLTdvGllwZqfkhFPUIYHcyA360Cq0qj4r6U0QI6JBjg4KqMhO8Sxsx9YDDX33BjGA9KBgoM+VkwO3xat9xaa0LpxmjAtJBrRr13pdg8/clnVp++w5eoQ+513gUXpeD16Y89JRodzzDKV6jE4hMpK1f/hL7CnNOMgLJinw7jf08VvsevxhoyL3L3sKRlPIFWR0CKjIVrgfzvXcQPRAyRRrBsJVbDYJ/zrGfuyDdbmA4MdTCxFbpZBazMd/4ZYYz/lNrAkxUnDCNywJ4zLkoKakkIdXswZYp9CNuvopKnwJFxdYBaJ+RDv4zD+y2HbKytQsIcO6HX2RJGk6eVlfChZf5k0jKNmcHRT5VgGfeSdUxQYJ0r82kTTZ196CAiSwLKpD0LPod7qYW7tyo9KDVd+pMKMaswDR8opTPunaJpFAnWDXrn2fTJnFuOzRaWypQW6jbDlnEedsghm9/5H7++0H2iM+t59nmFOWJ13VVMFFTn7Le+LSkUs/I1oxXwqo4b2FmmztxNnyvjVPmZLUdpbFvoOacdyuYQpN2OsSNypeNt5GX+/oLc8P2hbDqm/Kz3LWPJGOFxBCHBV+zeAg/Wz2zkPN/Bpcf777zwws27L75kUTrc91mIzcJ7VYB3BUmhOA28nIhe7ukexjImbbAUZ4SnNJfWkEFb1kYBWqrUpYZH0CM19IbBMkHsreTsVLqjMA43Erz3DW96c2hYJCLo05BV8LOTKkVNZBAE1spS1jA49JCDEuRKNbIb0hzjc8ucXPvZ9eI+RubRgo1ya2e99dxEGdIb0WReoE8CctAyCEASPmDjDKkX1de3JiHyEwbb1lvnpVqaj0HB4D9UVqSwDIvNxLivEbpYZTikuYfti2R6D6uemETckWvKYeYQXXrFFfk+wRlArhxurj+2Nh1/SwJ46j8C7PzyoQFJYvFhjR77iKPKsuvmuSwQVugHb7gp2hwQ8RvPeksJ36vzGZYm9SYRkjByFnffglfuWwyEF35K/KLCKawDebHUrWW+3Yqu+1JeXbV9YQRELeOzU5NuTb8jEEnyJl3jGU99UiB0I6BZMxj7W95+XhjdkSVoKQLBPdDSO9igtXfO46Lp1vdIZ4KYYNz4Oj76sRLoRZhobCmDVhYW+5V0guTndms94SCjcyO8B0zMPt9Wgh1h2qXUur2WQgJf4jOe/vQRFNHQjpF5rXk24jG/tA5mJiyTFHaamfIiKEbivQzzA1X68b211rwUGAo01on14Sf33qcKM+Db5zoOK/5OAzS0trsPb1d44ZlzSbqZIc1M14PnGBWEBB5BdzyD6z9Tfnl85sBfVrxyTfwuyinFG8K8hn+Z8xOrmGo5lrIbDbb5vkJLBWaxkoAK67m+P183vy8zmxUa19d+wqxPWg+OQL/uWdxw+SxgVDIcV+/lGswG/VNxCt/zUeVHPvrhD8uZSt5gImy7LCJjorjKrRV8SMGRawq2BJ1qf2Zb6dvt/lLJDeh6uDYYi348fp/3bKmpDXQ7hForEGvktvMSRRAF215n6WJ+3/3cQfT+MYRw0mHG/gjrzoFKrAMvzip53Agk3EyWXhVFtL2lQZLwn8uvfE8J04sXtwr32T5X87551vCrUED/yOJLtN4UObOwROcyk787/PNDARddERmJC6HWk/viCiQqmlx+sii4BmNJutuReTDOt+4m5oLPlbnEzYKyNNYMIR++XMKZrk8YWvm7rnEvcEWy9/ulkM7eeXYHY3axHl0q0sri5ho0lPu85h//afdZlQJAeTQ0PWuUWsHEhyksDefnpiaNM1kmoJYulALhwyS0DoEAuC4MKSH3HVQhg2aACHCY9zFlRTKBjnT9bFuuxZwRSkcd+bD4Ru9bVtudZVGTqkCQD9/lWQh+NCUONaX8+A4LyLP4HlG/tB+CIT3y6CMLNiboqsO523r8Qh3QCgoquJPQ8bece26gXRaYe+Mrw+pEE+zKL63looSgkQNtEnRlkXPgXcLHqX1LRChF8FlrNhOLkBfPB6pl47F8Ex2dbggd1v6BirDlvSMOP3QZJ9/DQqJ3LFYz+0BRgaNrfbiWcbh/aKhdL/mLCcqCAbFeJDqjkGTe3KsIGt+i+bnsHxaQUHAfglKGrFxTa2pUKXtL+hIugRS3L4am1sj3YP7f8tSnZK1iDRHkEQdIc4+VqXXxa5nPYhFwzTggM0P3u7MQUMj78/ryA5Oywxoxdg7IbJl1IAQRigdVANr+UU44oOnlWTQIY0BwGl5v/l8L14Ye52euTKfnJtOcmSfPv181iSfwCJoTRobZ4erQ1828csbwhcU32AocxUC0tLmWOYEqMKYcdiC1AQ07Bs+qf3vv2fhR8C1W9WQR9GzWl/Pk3MEPuB9oBotpuTdrtm7PPUrI8Ds6D5VxEJ9f/Jn/HmUSRZz9gAbTYLzOqXvN92+v2ASKNXC2USh4qZRiod5aTBEeYT1vq3qZh2w+sPQWK2P8n9dtVhy1dOfvSKfbn8204D1cQdd4UXQH9DkrG37H92YlSLRCZOA5VXQE3sRZF+LFV+8cjazGdcMeEZiHAJoFZveTXoOv5s88a7yHz/ShZdSotPsZY2pFvTM+RB5nhdjfW5FtZIf/BN+BRBx66CExxhONPZQsFO+5YpXKqMoERXNsH6hl6jpDMwh8uiLNHXWsgIR8AO1AEWH/4L0gKxhcILSMzUC9bcVzoeEf/28/vpt6h2iQaglExhFgYXEBJw5DabO5IR3gYJKD0YI/WtV9DB2HCQFd4ddorX13oFb6/FHZiCAaNn//0gIuvvzKdF/J55Vs/NDDWETq7H4hMCyWMQd9n/JNAW1hmfFsikTYFxXrhQChDp7CUu0AAPy+aYmEz3ZYVp/6VDFEHPOxmLtNkWUH+Q4LGEIoYXDt9TfEp8BBZMMJDoHR7v2gvYpA6JlHDlNHICMEeQaQdvoJFlNJsfMhIC2PxXtq8xBt1paDiw8vEagdwKTPw/QYhN9lpUXiQD/0oANGXm4JR4I8itnfWgEXWKXMFaZCYFBHA9Mrsn2l3e2km2Rj0cJw0yiatRxh/0D6+BZbsHVgkhVEwmDq3xzAYsqE2qPWgL5SoVDoAN/1E04/Pfe0nq8MIj/rX54wGBlrLtOcoTcPt0x/1qTDuBC4Q5vnXnxOfjGRt2jvDYW28IqVPwr7E0nLYUr9aVIwan9YSwKLWLNOpO8kcV4KNhi4mqqdR+Zas1wrlOp4+Mk5OqqqLRG92AUuGjrmlR6ndV+VBhmVjJrvJyF9CBaUFlNeEF4yWddIuFYrRSGxLeDmtZ33YWaEW/J0cQHEL1mMDwHo86MgbDWCnwWHEHosrqGUw4fo0POi7/3uxBZwvoDmeJ+zhaKsC4O9uK2qlBHsx+8KrtAhreZIhSo6Rxkm9oPzAvSsIJ/nwvMdm3P3vf/MgpyFzSwEI2gnmlbwiuaxVr63CKKpCM08tv9w3yF0fTZlLulZioJFkCev9JAeKVDmZCeSddSkxZgAcbvokkty/Sysex3z7rKm8zw5wzwLRZuzEXoeOZ0ERjbK0z5fYXLWcHZLzM9sV9kDqvDChXGZgZDClzkjSQGstUqNaAwC3AzDnyxcbA41hgC8rc9Nw8m8OOc0TT+i0E4jez1DjBuFTfeE5/+LdY5A10APCVSdz0OjtN2T2fntetpTn74bC4UbYXUxkYeXmf2Io47MezAPJDlCwYbSCDRugoBINX5rLg5YYiGa8TfCiSndp65lQMCJTBYTnp8wczaH+3FIgKnOv/DiHBD8oQRb3K+idlO8uD7nXhyKj8SJ3BYWTuc03x0BGxCU1ZAQxHRLaAvqbklx4ZmZw4AR0kCcyE6CMLiuNvATZZ2+r4KDCMraq9YFy4oxYjmk1udwhqc7yKh2wncTzTx8FRC0jEhijcUBnMS6RaCyIUB6EzJOMAAAIABJREFU7Us2+oxNur2sY8b6zRWsxHyBbr65LF2EJutAzd90lag1Y4/uX5YOVg75sLa50lJhzWA4ECXKCAwfrRELQl/fHcWYbrllzZ0MNF5rpJa7J425D24HBjRMj1DoFls+m2tmYbptqXHfWaOXhua126arRUM36jCRRSMPdfhRVQqIwEYDb2FPDWcqej0gvvlmDPuXr+SQMFMsdwRTINdRB5p5dU3QtvZcL+hlhhQV7BaHl5nMvjHniavgkLKEedkZREsRhoB1qoWlNrwGiHRbPOEyxsM9hNRdN4WxrcncJ4X6vM7u7SzsHPcsTL1u1tBn6yuQKTnMMLQBQfv5rBxsCyHuixL+A9/3XwrafVgrnVS+Ae6udeZvFB8UViyHrqH92UTXo2zOzG623oSDs5Y1HgLsyIU2GnQWnDJ458tcRM9aMewoafO/Vfh0PWxbjdtCkPtvK1otstq9MX82r+l8n1khc7yPefTJm9Oq+Tf1olFmzFPO+lOOj+CdUW+YR+HPZP8uqhgQUoikg1birYk8eiFHMd0Zocx3UXQs4iMPQNGx1CJrZ2R85jYUJufV+eJrXWxy8vHholym0w0urTRX6T7Ba6W1FtLNv7rghecEY0oZwL2N5lZwAuN2kaEuIJJA2RLa3IOx8zvyKb7UuMq67gFGFXyD+5kBEKNgID/cb9cP/cAP7yawh8Ls5JGySCwQ6R4sBBoyrxQqxsc1LSwao7VxjXq0a0FMdyxEouKAcnKXfpl8z/ukfyhce4JV47IExE2lCcBQIA6ew8sAJpg/Qp48T3x9HlDGhwIA/HpMQWfW4GRsWMkc1K/7unt2EYlaLKyOWUNFQAJVAbMeXj5WNhN/4oUXX1ZNoY9Kusztd9wVXyraCwK4iWhX1guByz0MVed3qCXwajFjDiKQKtoVDBtYDoED1IsGdNsdd2STn/nUJyfSl3m9r8rzMU/G9bCy2slx3LcsUNYQZkJkMOvD39xLbRBNDWKz5usiBEpoc7jij6OEY/20ugtzwSq1EIF+JeZndJx7KFNXCGqZroKlId6GRbsXLsUGzjjttB1BBGrufn9msHxnO0Bj20KQmXUvXmDgVlJkhmqOn/v85zbnvuO8JS8w+WQDnkeQPrL86vjC2RNiCLDQLSHHIWONiCkQetXv1MpgB/gY/OO4dYnMTITPosVPVinjZnw31j5DJ2j79773vVKeMpHAk0+z6W1NmYlfd7S+8mAL2e4Ujlr8OyOnZ6FhANIMoW4LUwWP89By2xbOYS4DFZiFgmd1/tntHTcJ5jujkIszTntsKb/7LrWzs67430dpUfaNs0cMAj7/JTc9KSBdO5fXnIc8B43wGeuaIKSRT+p4NRIQbihESx70xLj5Pmuk9cvZssUg9N6K0KeXsoBzrrVMXyVoW7nYpv85Qn2HgjRKWELHoFUUiLFCm2d0+6eKM+OGr9OTFxeGyBvPdq/mc+aYmp5AEFoQqWA3T4eX0xHnfgmYJAKbNYUHtsxomu1rWxFsRb2zIpA5uMLI38c4OrqMOVxm5u+TDWE0r+NhXU194712YxW/wYU0IVyedSOOuZaxwefJgKCkLHJMFIOsExq2KKegzVuqZjnpkM5VWShdhX7+6e/+fvchBZ9i5jIhJoeAE8JswmEB24/FjTWxG4rqIvRCqzlAwyJNeyBCo8di+lNrAe0o2P14sSHkPsGEKdV18y0fSs1GUi08AEaJWlUnWurI9UMjI+qVQuXkWxE4lEpOpKqkJm77dIAn9iu/AiksaKlzz9JE6tZnHTq/a3POeRfEQuZ9Sl2laEXdgwOM5kIw03srSpTi0QTYkLaCIEQIMxc77khEKAcURgByFGq1XVL3WN29efKZT9w89YlnRANnk68ofzZrzX2JYE6zgZoLBSdYaiDnVgpoe9SCS+K1O4qbr19uTZFYhQHfAwojgCN7NKxN3m+YulMGhOO0omSwbTk0NMKau0cKoMPK8nv84x4X6IvXzGRnAej4+Tlr5B52P5cRbWv67mfSeUYoPmO+nAILtd+slT5r/PN7FWx/2qmnRNNGsQESpjA+46ZdFkEwSb8ouiRSm4Ak15H1jRCre2pBqUBYXWhmRtL63tXTlahFBQ77wb2hK7RwmJBtt1hL9y9K6gh6mLXxmTkvB2o6V82I1wLi2/C8LfmSFz2Un23L0f2Qqc+W4AyRznTxH4TDAs+t5eq4L4L0+c/79ophOCprjXWBAt9NKbpoecpSDuQDNxC1jXkW1quWXfOWtqLyWa2V+xImmmCXTuVCIY4SV/9amVv99nyf78EPrYfb9NrNx1XiOn2jfb+zSyLKa+2pQWyxamttucbm054TPkuwzkB0QKms1DUHoc2Cl/ExNjIQUFJNXXPczEf/aM5N/YNWSWOB7/BM6o5be9izNaMSKnG+10gEZ7cFYfrVxp8/GnUPAYswhV90H9FRo7do2qhy/aOtuLSRBpJnvjLNRQ6uwjn4fo1jseRn1jk+XeI2uqiJnzGnvl8r1FZ+EpHkJ4YOaCp0ghvzm+7bdZbZE2QZrhWQ1K6r0KVq2QsE+Xnlz9XF43lT2YwwvfyCC3ZbF9dCCxCxwrS/1KeyS8itrauwKIW1+FzGzbElopVFIi+sNXRg3RLUwKqU9EIrjKbTFiy/YykSaLNXYef4QG+o6CyjqXCip0NHYLWGWjp9oYtJc+iwPA88YL9E56bJ+LAAubfpHQgitJGGPXZG7mGJNlF1wjZze9WrX5excA8P56Hl+8P3Rs4qfkoWPwKx5sgaopigBV1fFW8Q1lgYWB5CVWrZRPve12ILQIejTBoIAb475sJzYfBUSIJAga7T5gkiNrl81LcM1g8jAkaG7IcSA9H5t7CPB1sLV6ZHeDrClPuIMnhw1fiFCvfkAzHIqSHl9stKM0dU1anHPeYxQSsynuHPaNpamyvMDNFxz4yb92ToIguLFTR8VBb3Zo0McCOQIFHLQzPnmQhT0pwo7MH6c1gIVrq6gsUUKmc8/vSUXER54pBxD/aA/cQy2tG8vda8q2mNSkQgASPQxjmytkSjY4HK7LWMOCtUHmtNm0jiTy9QVa9az1165G98Vu6516iouC6ul5/PDJLPki5SLoS4SkaQ01xCUEh3Xvv5nn7uXGch6li2BWvvbStqT3/KUzbPfNpTwzcSIFbrmiYaJWRYo26jVcjSgPve+/5rE21plgBumbkakwq7wS+6H/LM+kf8A2gVr8DSERTiZy0wFByu2azQrOu8doGSF8rX/Dt1ceGjI99yjlhn/iq2895ZozdZEwN5aGi5BQljoeALKJzn8R4l1PDzuc6cL6N+E9VcfPPW229L0CF/EwsQAV7PcKzb+7dNPz6Ln6TisXYGK0rfuL34Hf7MOiO84HUqf86Tn0mpHO69dHapMbLfhx1y8FKvAHoUbm8XC7nRHevAmnbNglZcEnjE2hQ9UOADArN0oWMihRGZx1yDHo4zhZKRinPFt0D5oEFjHbiG7jZEDG9b8Fq6u6657NLdpGAEYiVydFTl4YIIpPq7g1hI6F67pHt4ELw53PXvS8OMhwxlvGEK1JidHOEIMg4FxIAPEIJh4LwojH9vtJg6SO+owskUAUCQ4ttijGwKVuBDK6qVgCWh1twP+GdYqZToEyIALnhQRexaXN6gHomeDWLjSW2x3i/jYFNe8/o3ZxGJcrUClAnsT6u8z8c++oRYwFiorBdCOxbaECJsCvmqFMO/vuBh1ppoR9Ztn7JODqhiE6xdcuVKWSAKFqYe5sqa1uGYtX73wbFDUEbTmb+2WDu17kb15pAAVQ1/tT49/LTAZx4S+nSS3kJqAy/DxwOJDX8kP+e0gpmpxndHsY1hQSjIoIOHVwm+x5x80uJPi748BKrwrIx3ZlwKD+c8C1Y1RMaa9JRxP7XqKF1Y1fXvPSUgE4wyNHL9wXQEIvWIZyOY3vb289oKwrqu/TukGjxAc7ZxAimZfcPMFfpDkeKeqd1cCIQKixaLyg1CFMXCl/NSgJpcz1jNhXOezsvzx3c4H0bSz4yq92uF1+Z9kiF4nyhP9X9mpjPUp7W3fX8Zu/eefYcLUx/aOD+w4kyBsfLQwyvw6/v/y/fGrSKfsLNTR7NTFKGVLWMQrrvhhjBnxoVVLVO2i808TsYBFI+Swz0QQPzkbMB/mpn2N3qMw3oYTFaL1WCXvq4tUSoM+Xf/7O+uaT4NjUrX/ZR+z5ffkeZnYdzWaBfOWK1HeGoXikCQ9Hls5GTuP9zWWfMS9hKlmkpFRL1iCX+4fldZc3zu//b6xdIdQk1aga+qiODjpFsW6UtmThjNzb0s0qPQhjd339Z7x0AgsAz0gbNKHAsGhzEs0nyE8bD4uedcVGOb1hSgPhvebH409yP9JdkmyTluZarLbZYQTYpZ1yqGj6tU41IjKNao3m2jZdf7L78swjQRrcPZDmXBEBEM0AaWUcNZXbIJS4v0DjBuJDvafPseNtEUsWqFhddNao0CUkPL55pekIIeqlwfmiZdadAWTQt5bwX/vPQVfxZcX/gLmFW/KA2CgVk6QIqKKC0AuDcbSt9UfC9sFsTYfsMOfkJrYZFM62DsHEg+v/3O6iyTzh1fTUGF17/prLIMb8v3Uqy+YL/nPvNbKkjioREMMFMChWw1ZzCSEYcESVAU46YK7MFBLp7PPJirUdO27zK61F6pjjPRebUPaoBqVsJq+ohMY2nG1BaOAtb8UPMiWQeFKWtBYQOKQMhkI2QHdNbafkM625bkzEy7lR6WaeeYypRJ8j6pGmyH6UAJGgDj5IYBBUpbg7ZkIM2gmuPtEKYgCUFPOvLXazy0vM8B5RDCSLAkr7v+uliZRK1DFwkEKn841aRuvuWWJGzr+8W6JiiPSlZM3BrFieImiCsRiqWlFxPx/NxWcC0lFXmpTKgQobTRmYW+ocLAMi4jn1k/gy1W6xS/bLtMFJLeU5iQsSi4WUuF1WwxuX4KZ/d5XtPsT5j4yvDntffz+b1ZuHtvGZz0qTB1vqwXOdQ0P0Bh4dxwLXvTfvw+q7wQWk0LFblf/OLjlcucykz1PmeyAwI74GWGYoEgFeD600CwLD7TBkNbNaIDkJl1fmdaXOflDFoIM0QFrsKvhWXTi7J5vqYFwWwB95rP9N7P2+kOUegrSLrLVAVFElk6hCeCKsXhR4zLPe7WvmGMAfyRWPSceRAWhKkpLMzK8zorXrwvrW3TSQRTRRKfUb1IKXaAOyzpkMWLrWAFj+HkGhjEd1DS2yJtZSZCP5X1WmhH0Z7WQwUjZ2oU+VksfwpEDKNjVkzY11Q2Ak4Grh9uNHjANxbKcf9S3hDgsa5LcU7sCoGT5GmPAESeJy2yVteUscGezErHcr6uv/qqUuZ3J2fTMlSkFuAX5ODzYlBGvyI4gT058PQHhR6YfAJvCAAa2rmbLSG7OQpZyREG9rrqB3jd9TdunnjGaZuTjntkTHCu577XXHv95l/+7fU7tCsZ58wIHANMjU4vx5TfFB+jydXpzlKLhWXWkFBHiWF9snDmL4GdkyMq5IeliMWI85ngHCrV/NgPviiQUxeCb2udNSI3FV8vygZja58hDKGCU0ozZhP1f4UhknqSQvrNIGeiVZt0nZif1iDvITD7ufTi6xxSNSxhOg8TY3AfE9AyRVgyb4R9/Ak15qsrclmYd2Z6+sS5DmK6e1U28YApWPswjujWCeblfeZIwvTxjzo2ykRr66OObgTrsAZYlxF1uGjic7QuLGoI23xef38VgT0dPK0xD6Djg26BtoCy+QyFi8OGMD2uxnZlFeW49oPXJfggTL0UKrTZB1X5Sg4jz4OO2Js515EygM942tOi5L35LW8tWmk0ZbbyZLg875STHt1h/mjaaL91T85afPv1nj4ansfYE0cwdfXw8M7We6IYBxoiysD3Z5px3VSsXN9ZYLhXe/opfUoX/PRes/KlQFf4aEFyfY+9A4QQNE9+4pnxV2dNR8GUvheIyUhFSi71p5bH4l7inig47eIp/2eak3cwixakXahYXyyfLvhAudN75G9iNj5HJPvYBxn8vUoZh55UdnhehMxQxg2YnJVazzA/vZ9rOK+z6+QarUJ1p0Usj5uFqcKY+xp0pc9OWlAAa8218tdN6pkDPOmKSrHD7YSiCOIGvc98pvfZGJl2b7n3PoefQtCkmzzrW7+l4kUOzzlJ2lsNljmkFvOAYrfpx4IYM30oSGNhh1Y67sHUwdnCbf7R43TNYzUShBZh3sogkd9e1wYJ3ca+kLruoBpp31f/ebE+vW8dpKb1CU8nQDS580WXi6tqUuJ33Xrt+3erjSyNZ2sCmr9aqVkIFqh+8hBM4pjzo7B6HMX1WXyiU6Ho3uyedHKdhk+LRcL6e/M5b08eDzUeTz3p+BD8dhI1qSzvrUCkz32OyNB2Cjej6DzPFGooLYPanQ+qBubWWfSwwwCpkELRBDY8ftaRlMuc4p8ZOUXcNx1tokBQvOETsbzZUA4iKTYHlS+T+aJg2DMTzeijteB33PnhHHyd/DrLhWNmwblCpw1huflqyDlQw+pK+MhkmXkoPQTbKTi8r39Fpt7+5vKPDOFkaUB9Htz/iuoHiJ93FpBCOXZGkfl6jZaqwh2LgrWxsINM9aQTTkj9Y14qFVrbHVnbTDYHNgRN3unIUxtBBc7X67Qq+Js9SE1QvjOCFLweQYfFTYWcrj711eQgQztUzDquFLB3nP+uskr7wADv2OGFhtmgN0JirkfvWftkTqgcP9JcKEF2fUGQQr1YAzIjvofgJvAo48ZHXs/yc8+hViHrwHdgeqR+zNrwegY6dJ97zH75FvhdcztlJIcC4vdmC6iZx5oGMa+xn3mW/DkLiD1dv1oV/Sk0oiDVZ/jIKkX3lDPPjBAkAMkOIq3YVccpIizrDLKWfJffYaofrwCwCMeRiI8g5cwzN/YCa4O1Y88OqZxsambD23Ar5QyxFoMbotRhjaBUaydybaz9avNo4I6CI8rigP7kcx1otAoQnmGFLNeL/TGQM/S55GA2cqOwU/mxHOC83jZ0SOR6vbCYtMTkDSr2Ij8KP4UuY73yqqtTpQx6wz3VbSgb3ZnpYLYG5z32Xq7JE05//OaFz3tOlBvTRbbvM9/L3zPWIXhtgOBzFMBRCkCEosTvjDaO9T2sce7JmqW5x4CKFbJxvdW/LmLSUffWKLBtIPwaQeqZbjlAbEp3xiJ/lTrtrJl7w9hci+zTB6+6cjcCjJQPBAcmNBtPpREEVFfp+fdYecJYagxuPFqAzN5NVSCwEAoE0wlw8oLZE2DExE57zMk7rMjW7hrOdJFvLIiUgB4OkNAlh2Wfit4ltBnLutulrVZeLIliJMzt3ZdenoV+1DFHLz4ItBHmil9qFmZJzB8h7r14bTlwYJNiU7BS+wY7YlULLY2wR5qEMOpicU7pGr6nNTgfmFVAGQzRwVAdidlKxDZj42991DPRm6itHyvCdAQocB+h7vgVSbiv9b68SjISvexzHI8+M8ZgYFIz+84vlemmJudYGzU7hcNjK/jo4VWdKQdgQM98l+skSu6Pxa712iXQSjMdKQyu3TxP00c4XAgQfSOh16JniwgQpUtHia5Y1O3/UKxo4o77gILfaH7A/Sh6+E95UaWIe1nu0gIgCjt+dn3oCmwpxOIF3/7c1Eq+6uprNv/82n/bXPme9yRVghcCBP+r0Z2Onc9mYapV2a4HOhd9bGk0IVPx/Lm+qcZU54o1auF0r8WXqrUephmxsbNsnPs909fMELfpzu/Pez/viWOUSWdfB53wO2OjtCRFzbU2GHPGXufas68yoLBKv+EBg8MIWfeuFIZVWk2gCUTkjPJZ/XwArR2Ldj5ZxVp4wevgRwT5hWbrnw3syStv5Ye+sA33zQx8Pn+c7yj9+CMRlLGiegW0arjPLORmWHdVcLtmcgdPtcGhsivTZgzyGO+XALd6JvzNlxHxIk88Y/YhR0DU90jBIi0Gvibqse51w9ONKHYe6PbLsaiYP+dZz9p827c8dYFsHaPZCSIlUSiGABR586f8dzYSVAB7/q24znTqd5QXFmhgL9h/hbX1EaxDzhlp9G6cOXhh9ptKcCt0Dy0Yo3L7XVUMoughRlbJEfdqXptd//KqV+3evwJ5rql8Rv0H3BizlsEiVFPpgpSQehKLD+SHZsgkzOVEUCZEOdZEO/ezCISS1z9TCBDQl1ebL64/qlqh7bfvPtFmmkl3aSl+j6CrRWHSRODCVG8oYUpnGCbzjd/49VVv95AR4ddwNPBLItOwgOs+LCZCEY0CBnprWSZYIxR44AAhWChewCJbpD9wG8nvA4eH6eq7BMLIf6zwoSVxrRpqNncEGzCepcLJiOJz4VNQm/kS9AUsMnx9aqj6mLxe/8ssSGai0yqdFQK+m4PJGg7fE3PSL9tMqnPl+N0Q9Uur0wbrw/yEX1CI1v6ya8qMwlSi5z7m0yYHb1hMjIVrTj3llJQgy/2iSXZwFde5DrMyMcM7iyUxkA1oykbB8ZeMIgEmVDvP9GmtubDWd9SBuKIC2qAJrXTGge8U2sUiNxWDYiBYenw3h3EEnCjkRBocr0XxYXJ00/jffu6nU+GLF2lSIDDnX3BBIGNeNqIX6mUc8+9cw3kkhQafFswPl4g+b2lhYVyDIcAAEvJfEYu8OD+LgjesD90Ac4oS1yr43K9txVTkZH7mnpQbvu/5+I+suJEHxkhOKUErCCGYGJaj7qReVwq9VOoCcRQjDoMcYOgadxIdlAxkMRcaZRehzLnEmidyVaWyI+2/IYr7kQ+rYurFd264+dZUt9Eqwao11kDGzRzMZ1SgtlWCv6/tWc/AIhCHf9u1cO16nUGczLmUV7XAMCOC69xrDRMsFuabPa19ht81Wtg8d1uxVQh3IGYHM0JDd9Y5IKATQQGdQ4vu1xwgNisPzkPaCF+Je+Wrm+/77u/aPP6xj6nfG/0UeYgLargKRTVVqqR3XGUzv57pqfkSvs5VmM7PX/kmgWjUIO+shaASRQOkvVBqNYZPCpo0qtCIWfNF15v5dynOtY60ewbdoIjrwgIan92VnpNdv/0bv7WbRFu0sM7/IdS5u2GYD3RE5U7ix+RLFjrQv0EELO+3L4lgnE6YZZEDywxrKk7cWhxqy15XUa0EMj3ulJNygDhIfBd/JS80U8r+sVjAEOSi8hx+P/ttb198uVT47+TqLviO34ifQmduHGkmXEuekIyxBXZrGvxPfm2E5RqxbL4swpR7QtRJAE55q86n9RDNDEgGsq0g+D6WPFGnHU3ajnGu1S+qMDXiz+Rhv6+mN4fYzwzO6wzJj+/HKiHmxCH4RhFq58/8LqmKKFhBKiNapAvSELTAyEpbIhk1iv+vS7jNlY+MhsMyfUT5nB2rGi7zFo5aGBgMlkM0EvDNo1NLZY5toRA80HRmaodMRAZgYAP1m68s3/eKlPThE2Z1nDIy8wRngeC9XQ/vzfhlLhZkoBDEGY977ObwQw4ME7+5fPF/+PJX5nYwSvJVex5rWTL+5t5JBylBckCV7MTPizAlsAnUZHuvFejCTii/5M625VHNKmifOHoUM9dZyTHQg+fOVuS2RTZ/PtO6+zbT/GqVdsCQwVAyHeZHyTmEIeUUjW5n/0AR8DcjCIHjmS/ClHxfrEkS6vk+kGKnw3VaHBZpztDwdaOMIyCtFwwCwecpEhDovDvqiNrEYh1KeM5t0R3nR6ZpDVnnLtPO+R+CTH5jOo60MgvluTKW1zN2GHliNxgDiu5IqXJd7R0t9BjYe1QxauV0pPgMV0kMlOEaYY+hSc4kOZy4MqAJ7oHRZJUgreXmK3MQoNbqioopTJkbFaso+oNCm9J/I/CJsaP0uFbrWWkTvmHvPjcoK1ry0rfKJdd2rEZbpqIsS6YDAgSrm+putf9WyNpnrwcGkUBuEKHbcqEVftYL/sf9WFNuAc3It4SZUyGpaCd1r+tzxvrxWjP5xiz8d73sD/9ot02kGYjQUbDqwTSZaGpk1mZYZcfqMVqfpgW4+Rl0ESt+1Y42rMClioxNXduhEVDkwMAKnsu9YSAIUybOwIEcWQgrJQG1RbMtAlwY29BiEW5uiIKGg8N13JcWPW0Fd5EJDp7Wm1ZWBx+s2qLtxoQlPYw69meYy8Oh327W7Hdg65TRGsLU7/NTga2FqpBVQ/JQ9mFv3+D86uc3oRpQtfhJB7wnw2ReKgnMjfuxphdVyT2E6Q4iGZbk7CvUulyESgIdGi6x7Vd8KkNQMPZTqlfhccc+MsnY7nu3Muv6rabtzGk3fRDbz6VC4DjcExm98BjPsuoUmrG1OAlAurS6C3GYaL7tejZERwR7K5FrDq5Q14p1zXvAcx3L3XZBTyvkxnUIDNIwCFqjyti+FfX4mte9IRYvLy1GlQn3RsUOdwIlLGF2RLTji+XAy/RUVFWuAuvVfKmB/YD7V8vDlMrsyHyEKvVpO83NknhrPrJ0NNPaonFzYOqlgrVNc342C/lmfKuvlD3lFYFWZ4w87ShABAEW7SFQEiBUP11TU4T4HpDuPpXOwHewuknBwGppCB5Lt7IKRpCfzRU8I+bP619DCUvuO2mA9XzPnfxOy9391fJz3rMyqOCw9rbomnWthZBVAudasa5F+sCWAoFBw7P1p8/8gxaRGAVUQwOmZA5sizwnY031p06VaX7WBQ3YB17Q0Yduvz3C1G5HdIli3db9b4u5966FdNP8SgPSQRSR+vcjP/ADlRNPcwjK/nU0Na8EWI4gT9bDYCRlS67B8BoBSnMNZ9eVMXi96BPfa6Wk+TRzBNFg0MlBHVkdicCvFwpY1pbxDgSH91twEj3ewUeszxxrAVrZJQer3V+tNwFIjAXLVONnWThW6OUv/eMs9Ry4AbEbqqxgsRYmEpqJ6jCPllATs9chg01JrWIYRE2ZBM4z0o4JK49AkWI+7I+Co620qpFaXU9cDCBY8j25n0nwMgzuZymoNoZYAAAgAElEQVQqiUfNRYJSGPG5QsXnsPFdqLyXA6JBQKgBzbAM+bOfH35VfYtdHaitodx/CniZo1GbIKfiENBkFKmGHufPZ+Gg1fYfLDYIMM9uguU1M3gPOuPX6oZZaIHIsMn95X2tFO6HVfDuatALFOTL+ynAZThNM2uzXsdJNaZOi2m/xKwQkP5w2qmnbk6uTj5UdtEShCaAm7BGeB8/FJ+5NjyLtdbSltlqVfA56w8qwmFGQ6UwB0KbewDjgaTcePPNgXnjBx9MCwIw8E4lQLhotbDWJs293iuUFb9s0cdsHfZBa6uGF9rtvuWX3a8sRgWnvnieIZzu3nBPlZsu7NAKIcKUvcl+SrhjoxyHzRYQViTMq3Tia6TlocXzff7slphpybH02q8+8flc9LnZ6cd3zdpYWAubz/QKBDefXcYurXBPmeeMiuBWokMJPIJUJdxFBiFpmUpDjitFXUh9GWeTc2lDAHiM9WlnxZFx+H1/SsOuz8zovYb7MV57Z3bKxT2iNH42BVtaMWs+00UFeM9YByOQ5/OoksvzUayw5PHjs4f4iklzke7kMfOZYS9QJDinxKmA4BCERxU2iv3Hyqp78ExfBA/2ejTt/mfCNLmu9e8nfvRHUpktxRLI3R18wf1zbNZwn2lXPof84dyBLPJQ0ifhx/ciPxSEs+5prMLM5y2AzxoZ1CgN8TPo24CkO92pC1RwD9Aa+STjgGdJe5ZP5Wcr519OcCFzsaGCiJZnYNefvezlu3uyjdcjhd341eyn9VPDnFbT8bNtS1bYTamfCdXhx6I0L6+ZfDvsFcw8l8XqdJbWVrnuM0WMQlsstjmaTJBDpPDTsozmh1Y1NqOFSAtKI7gS4ILgnAIi3GA31+ovqSDyFRa+u+rwzK6ctBZm9zCqSQbugKAIThgbNzOTRdsa2tp8aBeqhmkPX8j8nkLNw+i9ZgYgMQnvCj824yaCrv0d+jUV7AjTCyoIx7Zws2a8CP1Wh1vzHYdmVmZY49lfatAB+0Z7OPLRnvKEM2K9ohF7X3zxN1WOp35QCXTbNzH7k2XsBoOo1BAwR0EPWvVBh0RY4/uncMbbz3vn0EBLmRjlwlJNakBTKoLu27y3LbxVhDqJ3s/9vnvl2FSYyKekUAPvzxG8avl7EkocZAUrAohiEcByKpb6jBTG7gPnSEtPRATIFGGz+pnWQirCZbMw9bpt2luFZWuh2/P2877Xmn8p/XNegSw991HGh8UgLTuPWaCDLhxd9bZBuqihbGWdTllqN1E6PuG6oaYuz6G03EBw2iLpvNWO5qyyjfhHh6uA8TqOOcfxawlQ1yX0W/9yHgJxmnbXUH2fs0YsVppu/qMFilA3GjnrPuBZo3dNUUwKUN3/UyVQD9q/LMESXNdXDIm8eOYBojTyUmgHBZpymnfedWf3h66/OesK022a7721TV77sJf81qGsQ18/91M/kf6/fG6BiRgZBA1iWRK5PHh96COVmdbo4XltcCNqLCQWpP6lLOBII5S3IVxBK6F19pO17sCgXtvEw4x1VxhaI7n5XdcdUPbxU7cX+z/HYLAuPAPLlO8i8D3f8q/s25++7E926+M0qEJ/wbYGAbwgM5GRcBM7qTBRFtcHabZ30fWOmuti1d2txEU0iAltGow9fVIR7rUYQLx9ECZYbvg4eV8NYrZGLRWoEM2BGBGM2Qw+qP0l30xBslh3w9+rhmKisW197JOHr3cWkB6uOa3He8yarcJQrXOGa2fGPY8X4jOatZWGtmhlovM+zcwu6z+KNhjhZ7S2kKaN2CHchnkviea7aFsDZpFxOkaZvP5T911hqsBwnhA3fjzyTH/yxT8YaAVYH2sSpofSdPX73p85MbbZRzJrgDPDiE9lRFVaEYbx4UogDkB4k4IaMBG0dKw7GK4VqmSizpd7orwlsKzWej40Wi3S/qxEyHTdF8fpNUQM48sUIeHzGd7dFqbSjHurUGRdu+Z0lyv0/xwZzrU2RHYODYF2ROtMtwoW91U63rbGZBrO0+u2f6ocLOdhKKzSrSX/hH1Xxjmitge9MQfPPNcgbGiiTvlHmkp0MfXuZJU1SJBjM9C+3spErUCq/EJ3nIlWLFuJkgYWRXqqTjTPz7XetkyzpqVA2yP0bgQm1f29Tj6VEndDoLOeWuOsdQLwRmH9+f7r/vaesm5Y17xPlyNKZMpPvTb8bawJvJ3vkKmRdo2ljN14041daKfGoDB1/7fpbqVrlIHRCajGOxtTv/DTPxUFp2maFKH2cfKSbncoSEOYhhcPY8PPFabMJUFltb/cTwtxRqM6U6Tjdeb4HO7F8/ELGx1tBDj0MSMfndLZimGUmzQlqeyCkWLneoC0YsWzZ0mtG0Gj8oJc98o/eUXu1IelSSeyZviRJFQfZgEAb7IudmPbaxeGduBH4hOUMvBpk2uFmZZDNmDee6cAdTeKhan+e1mEn63Bz8x9Fh6a/kZ9OY8sNBpI5tVQFES2FFnIJlIur32P+jrmtAHnhkZnSy5h3g6cWqHaeR2WKN5huRgN6xpKZKzV0pVi+DTnddUKN6p1Zjx7YlrRAidCj7BBcSmhKqG3r7QjbTt1ZVVq0HQvKZ+iSMCiYEgYg7NolQaOGYI9Ecr1sgyffjmFEd9BWSLB+1d/8Wfbz1EHuguaA4ndbfPWt7+zCmsU/DRZC1kPwuJHZLIa9xjKAnc6Vg7fQ8oqJRCKwIP3V5Q6JRJhJg89/LDMDVcFL5iS1gM/PZAwZXs0KkQ89PhRunJVIym5lkbetNAbwWzNCHYGae3/kP02FHfQH+deSTfb58n5tV+omS17hZCAIZpcvu3fUwmJVTsUryijxQQSvFI/PV+eQeA/6caxK2i2NXDHJfP1bH0thU5lMZZoCRl9pDJP7udarXyo6Xi2WEFNEKYoSUC8xEBwrxTPGHW0pWWLl8yMk3tvowLbz84zR+qG0eCzgutezWsgfURJGIiXKSquJfPrfscEATUis+5vn1H9m65T71kHzLQwrvJ75MuCbAz3CX5UopWBK43haPdCx18oVPhe+3DvmZZrVDkLSlf/UC4MNhUmlTalyZkPzMgG4+M8/NLP/kwhimRcrFHNWdukDlEAqOY3XBXbyuasoIpGGnXLtRhXrqN7uJz9+qX7m1ZMQJ31TvvrgL4ufdsWqBG7ZmGYisf9VTqF29vV0xG9swzkOyj88Ah8pp51eWzm/ucv/9P6XmsBecE4o/GuvjiZ+Vq1Zc33kcBm2NFN8EBqBc2mfYeHt/DFCc3zEWjCHWqmny7HPPk9Pmf7EMs8XCgPpCHjMvnW2rrWrMm7bc43AZiPJdPMnIcQxppjEXnJDBSmfC9jG9qNAnD74CkIZ+bENUI420LC+8zWkUxn1iLngy0BqAAZsKPPCF8me8Jcek/WIuwevEsvJx+3c2f/M2HqwXFeBHQpqA0ecy1lUNRVpnPMD37f9xZMtV+iFtOGj764deDPqx62+Ddh7kEnhvYu03PtvO+sUfZBI9CsWz9RT5mqVRSNZ64IQLprBMYdMA3zi3JX/6F74a4OolotvygC5X9k7AdVNwsYANWsOi6gKqLEFVFBQuWHyu/1PmNctPOia55tlw2DshamMJQuadd9bEbTFkxXuepC3hx2qzR57Sy0WLcIUpTSKVCtgwc7CCPl1WDYNX72e84/ngW9Y5x/uvfzeL/WdZ6D9ie2AqI1KB1LQ/OZyd4kpqEVE3JzgclRSIjgZT+scOS1wnZr6dAWVOt5affSjHRw7tagoUbV5iIX8/fnOXo2nAtCxWIKKWE4nsv3KbF6nwpGI8q085cbbUOZNHDJPFOe4V4aX6JRYtWzROYWfRrbAt1bLEeeZY9iaJDnk5FBW8k//5u/35z11nMGXXUNbV5zw+xOL2wh5ct5uicdd1B9nQuy/+Wf+5m0S+vSiS0beC48TN4Y5Aq4t14qKvrKm95a8PGyYw40rJG0k/76rFulDhpGKTCKGnrOGSgBnjUadCQdRC4NIY+8sdBHK9RkI3QgIkGKdkhjTuToBhka7dlm9C3y4mtZphL2fLBmYSpjU3DuSZgqhBWmC/OIH3P4XEbpuIU5j4R9tSvCkQ3d5juzU1tzPcxh5H76jK5o0sJyPKrhh9FlXkYahlD/YC5CEouGOmA+GG6aao9o50RbDk3r/0+YCn/OMLRj5DkIkpGqttDLLJBnoeYFrpWMxrXcFqbmlco87NfnfljLV6uENUSYqqHKSCRCmec2M2VuCv1FcRqWhffgc6C5B1YD4Oc/99kp33ffygPjgHE/GMWFl1yeAIkIS2C7AdnNCoi/MxYZIXRpxSWtlndfckkKNPBiXhQHMOgFQThrnl1OsqPXOwihq1/x6h6bp21OrApHMEksXn1NQGwKI66l8hXz74LZujPaEiTakfvPmjjfMb/WPZyZt0zAPDvPGnBbWkWNKMQZrlQpkqHFDVLPYY8WJpFUhC7SwUsFYPEZDuE+r/U2DczMbaZL7ymt+FniCBCo47mxwAYU6LXbdKzWz+dEKB9cFaZo6I7ihXJklK48qum4+Qr3sh3hct6m/HMVztSxHVGpru/XEqCux57maNU176tBohuK/FcC4mDWBANRJ5j9aJ8mVdy6YYhnmmeh+GmdzjmkWOV8v/OlOxfTph5ad+Z7M3eQnwdWo48D99tvc9Y5527OPudtCxKBgkW7SgIDedEJBoUF9CMBXfUf4cHvH61sDAPg4g4ppRGlBmHahTM6UM780rhgBg9lr6Uvhd52IYZWqirAZ9S8tsnGbGjoRmN94Mvdxq473yz7bvlH/L2T8sR94NerskK2SdeCN4+5C850FgJnec4QILAxmSkDZhcJ0UpNAJIO1/nAzFaJRNQVJFpb9HMnEKEx1VCMpTI0kTnnMNcPKy4HfgQbhZCHdRxmTf5oLdaehOlsmfn7HOnFe2vpu9KE0G6TN7Wz2XQO35C0icIzMhe4bpS56k0jj7W1euYZmG8QzqyBzUzF34luWzqjDBiWzySyBeIawEAYy9Do+F0B7/088AuTmnxSCogoAzVWCII9CfHWPwhPaI+faukKW551WVVAEiLa1r5lejOdaFUshzjQ8dp2LWMa2j+5gigtHNYnVML+6aeePPJ2uy7wBdWE/a4qEA90MysK+kZnBu065LrRbIA5fmPlc35TWQD/9oY3pmA9Y026Rd2fGsswDu4H5MyLw0GRCpmXtM4hO6j61z6xxkmOMtHBfA/mw3/orb/7sc37Ckb2kOGPJc2BNYBmhIyosBQGX3sy+5FUtjxHM1TcFvgayazC6k+ga630mdGrWDJ38y+9P2NXcWhosVLShsJqM/NZqGzTmX/z0/vkvA1Ye6bdr0UnKl85O5MAcYzNkDv/W1jx8MMODXyPMqbvcG6fxXe51ojvjG/wI39P4Mvw0UmXfg/LcmbaXudZlSdJg4vgH7yM7+fYjuwAlSaRLMYKwyYQDr/vnXfRV7Ry+xP9CiLXjUb67DCP9v8SXZtOXiN/M00wBrTN77HOw7dGwFei3tvl0DWeu1k6z0bgn3ve+YkbyOfEodR6PKQUlec9+9sivEFPHvWIo7LNjM3uKfAKCuS/uuqk078ZeleY/uLP/PeGsQkGq3+snfyA+c9/c99WEk2b6uvt8sJzoNG4IgbaNcsbUZcoUKllUMpJKa9BvwYv5BlWowsNwcvrH2Mzklz+aG9T6VADI+mb+FcnhJK6BOyZWQiMy7OcM6Nl6iHxpnv6mweY6DozVg9fCH/kUMaiGpSVKkNAadBaRHdTnAdPDXX57rBOFaZzWozMm3Ea3MI9LSLhAdbN5yIqXBfLdgQayRRywIf2rGXqeNWAhOe6Ss6o8IQ2NZUKnJUQx7KtePB+HOr1L9esaVwzr8rv+l8llK+lHc8KhkzIFI/2sXQUo0RkNQ+ZiftJkXYZwUwD67qu+WZ83oe1A6I4mGjbHmYZocKU5HxeMHi06ROrVi+dhwgooQwfPVtVWlz7/JyQjO011RpJB5GChrFgoKe3veP8FDogD5Hv3HBjp5UcUPAyjACmIa3TMPkLIA9AfEPDffaznlFVXU5Nqo21Xq3ulX2h9Ftdz4sxE5xAFTEsRoosfOYz+CcLAi7tXReBlqn7rwCaz8YMkWtluUcJEEwUeQdYdMI9gSQtSLyfrgN2yrxN6QZrptesEQGuNSXAPLttAd3zXVOxpAsVnkWYRmHdmSrj32GCQ3grRBdFctCR911p1DSNTRUFOHqzT6Vf0JUk0cC130byNu12pGmCljhXg3nm51D+nbc8aBGIA0qOAj8p0aJC2wqsZ2VP+eTzWQ9vKWaMoO3xdsEXIF96NpP3Dm3gy0wbzFrjOeZg3n/p3vgH1747U1k8pmNfrAuMQGEOXfmpg5de96Y3b26NK6U/Y72OO/bYzbOf8fQYSuSYn3zicUv/5/QJrfc7huVLmz/5i7/anPuO89pdVBYhUeo/+5M/kUp04YnyrJGfqtGg0hghOCk0zcc7iJX38f9GqI9842XvElXccsPmJe4nnb1mgd1GRadobiuwNi5PvMaIH5BGZ6MRmTUHNXINgX/4S+URGctQCBN5/BevwGcqGa8/Z6Hgu7MwdTNDMONgbhNx3k/KDfhzB8HoN12Y8//H2JsAbZeW9Z0vsooLSwO90DsI3SAg+94sIiCIoiFxnJSORo3jWi6TmcxkUqnKRKPjrrjEmZpMMpXUTNVUxcTdZAoEZN8ahGbpppvem1VcWSTO9ftf9++c6z39gnm++up5n+c55z73cu3rijYLwi47trVZ1QQ0uUmcJxHykNRMj8xUJipiSBRkUiFUC4FmJO4EWpCUOXw+ZirQSPhDYBaTnUhr9GnMP2jikdBaajrrNZkp17kHR+bGvQ1EXdsTqcrADHy+fC/RbILdbaey/hGZ9vYqdC9QOR+e5fMkJP7GuhVQJhFUO1ayg1CRbL87/O96ctmll6acHHuB6c41sBcpm7YCp/z+c+2P5jwA+6IHd8oAWhsNEkBwCn+QX4qf8dJq7A5CGLGuUGYUsrD11Cc/6eS/ftk3LJ8WZrgWnoxWFJEmoWX8j378ExUteWPavWEqIzgJhjrzB3km8IpGqBmwx26rD/sozCgpK+Fzr1oKxBLz28RBz2oyVoiPmsKec9daH8zW58Z3CjNaJtLJGOfeT3iYDPV4PkctlTmxbrU1NdSJH1o1eJeucB9NEh5QEaMp1lAaFqrNdC/IIBOoRjTuwitxK78vzZR5mmkAg8NqgBDEvXnuiub1rBUW7rS+JbELA3O9xxgINCKIu+lOtIVES0XbmZ21EMA0Hwafh0/XfeI7rQKWa51dnfQfTmUjfadrH9FMP3jjTUuLbyZJk4a/9XUvyblTUpPmAA8oC4DBOwjjKcpTcPTTL//V6vf76jyfPbxf+bJ/8Pu+J0Fhk3Gq9MjwJjPd8HmlMGqtYb72tSb2YaYfakUT/psWdjCW1ZxUeoBr1qVlTlqI8KNZ13iRqaRI94yZINMA+sGL+SMwE+hkbAX3qggG347MVHPBBJwgDHk5K2zYCDMJbKTi5Tw2PycSyAJKmamMdI7NAjEn8DKpVwbCuKTjYENXQjkyERnMzkxPg7wBRvOgN0EhgU8VbTZC4UUIv2szwa7VtaR3z22TAzSDaZ4aC2l81RvemN16lj0Gw4iM/VrS9CnCtX700J37JhRgAViSdwgxkY2LKKQcXsy9TaRnxR2+231ybZYBmCYznYxiaibzDNQ4ZMo8Q814Ck7sw/0q6ZwXmh4M8EHVpODyyy4LgU0f3MVAp9B03NuNcB00IIkLlbqATyRbNE6AHf/pe9/3/qyfiF4Lj7RfaS/lJyNjjiDdl1de4xMf99jUcz5vMX0YPak8CKBTeHT9jAExu/6DN6elG1oqOcoWHgli0l6q4CClMhEkKqCGPZCByFjJb243RFd50W3Se0608BeEmWoJmOfluaDtTP9oM5K9JnP8UktI20qpwdhX8v6ELWFYZiqzPQpbR/idzMhIYuAtjDXuoXYbsQ7nMM2szJ+6zjBTSgqqDSjEKUQ6Vy1koSmkOCymZEqMlifeH1Lw98jKR+5WhH8es/27q7MQ/jF9dvZJPssqNL+bwsf8nr+Bbc48Ec2L3rXZ9/6b4JQONvgLl3kaEy++VOv9ivt8b7U35haNfwWaYXHBNEvVHz1HzZi6uM7/98o/SJCfMMP34MTXvPAFOTb29rJyb9y3modAO9kHaAXP4Rk/8XMvT1wFeAMOn/ugc09++Pu/d+uHrQA03W5+xzPnHk3+YQQvjIp7MWXDi6YQPyseBY6LH2ESVgADn9E4P1aCNEUfYjVbuEa8SPJSVyN51ypMx0WwUgnhOaybcaH1wdnCt7SrI2p4CZwqEhs+nGXmFRlYjJX6jZDTIa5pSol3mne5X2aaPMdVKk5GM1M+4jMd6SlGfoY41eF3En0HgwhMjh8kpYZmJIiOqlUY8B2CZy5kgHrZ8KdEPeczpeTWWpohaTLgcMgnQ2LZNnGYt44a5jQ3MT/34K6U3IqWATELvWwT+TITTCDKutYzRDSZ2wROJVn2Y0vVWCX+GGM383b1ITVT94X7Zabdb7Ttz/NZ7r3vUzONRJcUqGberlUTDEXbc2b8XxrtQy6/PLVXUwwDwh+zSecCkybFOBJP/R/C546ke7UhTIAUtKd4PWM8sKrl/M7v/37l412X2y656KIQrMDn8plrtjmat50jUvclF19SqRlX1PuFJw+ulAQCxzQ3ycT0QzMumumrXvv6E8q16UPlOs5A3xhED4sHpkt9sGqlEg7mbPUna9yK3KwB01s3sm9LgxppX9NpXx0c08Slq361YLUJooU7mgZlTFOgkbEZhTmZ9hRuPJf5frSsaOrl2Zw1EcfCUkyHK9J8WkfYm6uqxjFBZJjpzIe3j++Eh2gj8dkRzEIvTXBr1/bnWthjTPkXPfi8FlpWSuCb3vaOk/dee23Ol/xJyvilmMxK14MeURqVtBTH2yxTy8ftmmTwnov7Bd1TS4XZIVAxhZTZXLnTx31mzMbrvUMN+InVRJMzPaYxlVI2sNtjNjMGv/j824UL1Hh2f3VhIKgAJ1RZoqb0eVW6kTUbEBThp57zMy//lZNrK/AugnnNE5z+odJM2Ssjk6FVKYixGmxIa2GUDV+YpfciFsCCwT3sk35+cXTv03waxi1L2xYVYL9N3H/07mvyHILVaL/G32i8SWerNVAnm/XweYOHhT/AIFG7tqXjzLmf/cOSpJlXqxlr1UKypcZIlI2wOqbKhBGkAECHCycZdplxJ7EP8CyfxRHIJ7FSWp2azURC54NUj2bqxjYx3rVJ/07KS557+mU0r8KA4dcCKofH31ue6Zq/mg7v6UazAGGXqPc8wsbXDoTx5R6IZLlm+IoN+gqjWBVP3DvXZKRrxibsHJ8BQVT4zhZDmmYUy3uF8de/EPdVtEFCFYmS7jErQMlxRHrahTlmE/I9RcbPChGtlfeOY0Iykndqpu4HxIMAJO/x3AnGoJ8o+YP6X9kTEPOeqzamY0zf4mTW7j/zph7u+669LtWC+BzmesftkcZhBuR7ar7iPn28MpEJPRIcpXjmR6WXKx7+8JPHVCu/h1x26cl9y3QdhBtny/5TbISqTgRr0Pge/zVzoUYu+wSxAUF5kdNq2oB738yxG76bO8hve0HwXWo3MEIG6DlJwN3XGT1J6gOMlVcH0bXGGq1tvcv4otWsYKBpipbo+x44WBYDzXzz84Qb55hC4kv615Uirjke84OZYhaFEHbhFIsttNAnbHCvsBVr2co7lGhGQF5EHvfHw6q37Jdf+bC0VlRxePd733/ytkqr+rIS9L6s0knwB2ZMTHlYslZswEdKULq6eoNyfvrPM+e4rvrcQA9xSFpwSuBZlrnEERDEtF4K05tSoHa9tPhec/u9jfSFBqLp8vmGMuUiNCKoXlqa5kc+SvWsj1ejkFec3HTTLdlD9p3fhXPeZ4Q/U8G8G0tcXc8L4RBrSITm2kc00x/83u+OYLQxU5WEup61KkBKe2Bs7KlwZWEcfu9Mia6Ap2LBc027sc6BuMuctS51GtlnTt7y9qtzlgR9EY/B2eg/Tr5u4SEavOehUJ7c+8JThBEYJ3CnwMPzPl77RwrcVBai+QYvy21HnqmDhamMMkva6xlI4tW5NZ26oNkkiLGChnLt8P8ZlaskM/2SIovVLebmOQ4SAlKLC5f4b1C35pYk3TC0lQqzHOCUDETim90f5r3+bfGEAOlKAueZmh8kJpOZcu9MtTlqk9mXxfjVUEW2IzNV85TJSyA2YrSIh2PmfRE5x1JYmYFHBhoxf4s09BmelvKcO5qp2tHUenfk3v2n0S5W6gVUI6H8S+OdzI49iF90mZu2/edg6j5y1Cg1CICDkJolkYztRcizMI+xTzHrrLqgwihrRugBea697vow0O5P2ESH5r4gGIXn4Rw5l0UUZR7uqRqb+6lJSyTiOpg26S5Pe8qT0xQc7RKCiE/YHr6MT6L3G9/81kRCRtrFvFtmKOZl0FwEtghr4JnVZTjf3inmL3HuZPSO8uXVBLAih1ctZHHIs4MgACe+KzRJQPUvYdnR/CtT5lx4QZTUpu20xPhJHVjBJFovHN8zlihujH0xpCnMmpbWayXlogPlgiv1HJgopQRT+WgVawCfxWsFe8Y8VSx9pd1pvtu0/lWrV7M52tiLvuo5zfzqmW96+zurs9UHTl5Spk+YbMzPnk/RNvz7rAsh+BOf+NOT3/r9/5iMgbvXdwj+aD98vsfSul2Le+DZ8L3WA+kiMA5N6UImaE+tufMyUhkYapht83jj4bpvFXYgTQuNFzPxhRdUcYdiBO9937XJMYUZgmtYXBTatoesPZ90qAtC7C3iLABCvWc1065J3EK+QphwxP6RDqQ5NlH1Zd3RqqlQx+/tT+/o42neNsbBwCnm166TriucAMTaM75793vfFw2fiH3bipKgV48AACAASURBVMrw0vEr2m/Xh2YcrRniOXQk+Fm0yPMh2E9GKtxPXhSBVGbqZoZAb8DWBex9cYizu3vCoFfulpLoPBQ11/haV86O6SdqAqrbIuGU8HleCkWP5t0uQID0PQEi9XBSYIwXZkwAXMAAIPR/zHnyt0UbAqSLoEWKXT3w3PDWmvD1rPq+qyG58y5djV3Zhk9z65EyFAIx/KCaeacZ15stI5houoFU3u/a5z47/yDJ8p3KPA08ci36MCS27NObq0KKzciPCDY1ixa8GjBltJHsFoGdJkYRzPEkLppX+R2zrF1D0OBAArRVtDeY8BYIUJJghBxcB8sHY8K37oBbK1c15b+KgBgpSPAAzyOPjleEI8yBGYuIRcLg2yWg6dGgIQMS3DejJ4E5tGrmTqQp1Z2ufPjD4l/VT4UG+MmKesQXJ0PFl0qQkr6uFK6IFEzQRFsN3L+ZX6jQi/kyKROr2g3rwU8787EnootjakjiQ8N3+7EQBFgfPih9QqyhCVK5NQrmNYtxj0KT8w2xr3lPZiq88JsmcRmEcCPdEJYi4KyIYzMHCFK7qGrRIlxZrKEFni4TKJORaTKHWHJgNDnr1uAmbjCnXFfnfV5pV6RpabGg9ywBbC998QsjHGH2e+WrX5sG72jGFHV/bFkmWrg7OXndm95WPvIb0uAhPsxlzcEqBJ0AD22T1gJw04eGt7bsKIyEPizrG+8x0WMBGng299i/j51xuB7BA4aJcEL6CLWpX/2Hrw2OKtga4zCFG/3oPB9BZ7dw7I0tKKmHqfu86oT0/f/t3z9lwWIPUuYRS+GyVBAf0IJ952En6n65IYAbNPCZI8xZ2LJtGb9WA42ORkdls6iF58i82dubb7/t5M8q8harF2cBfjE2NMTONVr3NN3HuoKgvrrRgIvQIV4Ik2j61jMWbxREwQXo1Clm2v7FvbautSKVdtvk2bk3AcaRIK1mejRlGkGnqUzCKwAxpk7eYyAQk8UZPJnpBCrHCtNczJTygZHwl3YsYHOtzHTe59/TRDsDpaaZlzWA9OaZcu/UaIMIYeY7M+WbY6DKkZkKdFN7lfGESK3yelse7hrTOTtfizS0qbCr+0j41H7UVCPFLx8bz9CM84Y3vXFDds9dYJVA74S+CUcwoV5qppwR1Y4IIog/Z6XOSMAaaToytjWMRrr4uCJ170WwrXKTdKQaD1OY1gGl0ZiG6j9RfRCNj3z0I7lGqRSNEGQGGWB8/IaE2770zs+z1V6IPUiJ+aiu4QLuw93QxL37czbROymt6ZyN+fAdzIf8VPxOX1YmRHxu96y5gbQQ+z+tZsUfqqCkq8ucTjs4IoDn/jJnS15u5qPszV4lhr1CQ2RezBetmMCL2aBgZ7y24upSfhLfhl0FkzqH+gzRTWenNFJu/yv7TRQ2WmpM7zU/GFoExEUo1UCMK/A8N8aAgLIIZ8ZEQF+uDb6fWrL38B3aFWOR3nRpdRxCI5QJGJBlgw41DIV0hU9rUzf+d6SvcKfv7mkVuX1Z+cK5hv6Xv/G7vxch6WlPenyqFgGPv/OfXhHt7vxipBdVjeWHXnZp9oPfXvma15WP/EObxU4tjnMMo9eMUIuDefKR79jjtLK8k3OqsX93FY2uU5MwjL85JyNLWQfRwl0tq+GC4gtvfdvb4u5gHwx4Uzt0qMDFsmZ4FpPR8h33wEDAK6Ljv/s7/t6iN52Cx6tNtc182SPr52p5QChh7VbislUmz5pVh9DQfb4BRhRp4DkJsExO7d7ViWsJQGJupNsxj9A6BNQFh9DNxOMUPkv/wWXMv8JJcrXrH9eCX+SsIxRDA7jGqmfiQPrlEoC0Ec3l6/QQJ8LkIfGzdEh9gHaFbc/z3aReyxPWj1t06TLdeL1mSn1HZzFTNAw0DhepBKfU6/eTmTbR7qdIrDUTt39ojzTezLC1PoE6mu0aIEi6NGsAiOel+kr69g2T54YQ/WARaDLrELK1x1xjYI3P0i8q0www1z/2+yhETIIlITlVoQqgXH5RNdOU6cJEOlJiJGYAD3N9/RvfeOp39/uoScBQQBYRmLmqyaHloE0QLOIeScTnvBnTEpKMQ7EF3gkaIGdUfwXpJZhLP1o5cH/8iT/ezLcQBZgZBF4zZK+tI7oQxD5WQSJtoumoP/y2zM891V8jEY6WXsTCoDPNqIxlZShN/swPnxGIq+lZsyfEjf6bVO0hcIn8VqT4FiL6DBASSUX4T694Rd5NXZKJphfr0kx2c2kLLpylFY1Adl7kwVmdJTCI5k1EY4JHymS1zI4TX21FiGae9mS1TgXfwF/BhMIQf0MEiZh+YEU4ez4GnEyhu3Fw76rjGB3Nu7cebKFu99Xm/Cuym7lz3vgjYWwEfmGaU/A2VUlTJ+MgBMA81exdf74H99b/MNGcBDh415MXPPc5qS0Lyt9aRPPqP3r3yVOe8LgwUl45pwpq+w+//Xsn3/JNfzuMChhFK4fBvqJymjENsm+eHe+N373bPLOF3P5eM7X7NM+k65v3PVP5EEbdZ+6xUEKiwuNPJqimn4UmjdDFPuLmuL56oeqqkAmI/35mzMZ1zr6ZofRio2VL8+Z7ymR+19/71swzVoowuKZXyYcuy90e9IZboM+alxXJuJf5W1whe7IJ2/1852H+6HTFadXDWgMjxqrAuk8XsV/+5TDUdvFgkm+Bps25CGsEFgJDwAxjgPP4lXmGJRvhU9wLTUFD5zxg3GGmmiE1F4oEvE9ms0XmwkzXgRmJmw1YNvwcyPLxyQwk6EqoDWC9qRszxf+yGFkzbySadgjzWQmYe+bBNgC3mXdqpr3JDaaauHz+xsCWGdYUDJmupu4Q05UMrmbaGlJLPJOhZl6sa0iin4+ZhpkgsYvZA6OmFsocphnoiAASfDQf/tasoVaqefJzMVPWYb4jmqmpNFND1+Sym5wa2SwQwNQVstAeMIWlRd4qbu7+i5g+M+YoSq0Vo8EHiSkPZsfBodFpYYA5kSSONJmoumIc5I9eU/4RxjK9RPMjJqgbb7q5Tb1rXzgLtCq00ylcbT6x2jsCTNxfmR4EAEZjs2rv5f2C8y/YmCnz04St/6fTfu6diNBHFFN9xBVXVFk5IiW7gAVzT/H90qhf/Yevr4Cla2I+Ez5jCi7ii2ao4BITFIhf+9PWgA4k4m80XYmP+MU8N8YnQqxnKxgYPGaUomfpXkwhlu+urCAsC1/wGyaxKThNvFBLVuuREYqXU7uIibDWxTmyD7xIoZrBRxLqpiE7k5LG5PcVsGejd/c6dIRzRkgtoni/0npf/Pyv3LTsV732DbEmXFG1bBmDHMVXve4NlQ7yjpzTVRX9+9yruvTeJz/56ZOX/2//R5jWve5RAkCNp1C6NQtf58dzZQj6yhmjS/DtiD+ZvkKB37mG04JtCfcleCK4YurNugpeCTZCm/pQRZW3EPqJzQ0wGeoUlucezb+16M1zlOZQLxnNlPXhAmxTekfrZn2rXKP5zQ2re5ZAp3g1o+rOLsvaVVfZ2amF9BZEZocylTkFAX2sBLIhdPd+93wMUtrTnDATd+GK+GnrHebL+UUQKQEZ2iEtRPPE2mYWB3RIEzm+1ETH04JN3xyaJ8SElxqfNmZNkE1gPrdv5GjmDcAvZjSZoeDDYjQxRqqfWuGKRKVBOC8J1cYIly9BZpp5D7Nqr6OfJFHYmHmf53a9vlw1Cws5RLuLrb+Ddtp82Plx7pMM03mFkAzTzecz807hQskzUvzqlMJBz1B513Ja0m6zqBK4RRomM23ttaVnfZVqZ4wpU3xDNQfXZxafOIQH7WT5KqeGvAkDC178TKQeTMbqOwI5AL4DNR0/ukMQvo0ve8jlJ1cUYp5bhIxxQKQQX0xKBCYs3zeEx3lRIOEVr35Nn2/dAxJBOK6tNBiISNYxrC3sAeu4sGqUzuhuTKRoebyo4pQetggly5Ky7WNFCu7EoAW0Cx98YWqXBj5SbnNvFcj8WWNgdxUGgbFSMP/plTd5eZkuEST0vYCQaNE0MSeI6sabbkqurEJcTNCE9xfCozUhtPAib9bAJCKI9VuLb57LRoQRVJeWpvARIrjwj9YTmtB5hr8xvzDOYuQPe+hDNwFPbUvcyT4vE3L2dAidk8m21ry3ueNsN62BfMGqYIXwQ1EFhLN7lw/QoJB+1qpENYRd5op2EesTpvqVD9kEtWFf7R0C/YTHPqbSY56S37j+V//lvz75W1X96kEFh8Am+/kzv/QriWKFljzgnAec/I8//APxo7GuH/2pnz959zWVitEL3YQx83sh/tI4GB5+TM6cfY2GHivZrjVPGqIwNDVRhVl8scwP+Jrni2WB+IDrPvCBE2IHwB1+x3pisQEEDPZBAbrxp60FvBQWJ31TmZH5qmU/8hFXnnzXt5VmSk3dOjPp0i58tZXQ62eRCuiCwofVnyI8LlwHJ7uqVQe6YS2C4RklzbhtalcbblcIc0gRDu5ZwYpYDvRbs67e84bNNDWPr5u0x3vGAovFgebr4nNyX4vui39a4UhvU3i9y6/90q8EDpp4U3xhBuzsfpFoFlF/m6n4ElHcPA9AxiAyhdDgcxqap/7Gqd0k+IeAgVWWkINHM2U8Ju2BK+nJ9O2JeoyancxUZnhkdgGmxRxz6CvHUgCya4z3Y4b6fMw0ADlKDEpIt70a2vA0k05tQGY62zpNbYW/k/e3BA7mqlaB1MQ6PHDNT4a9y0wFAqUzxoSZJrJ0+Qs0vZ8Vhe0ZeOYxJxbQYXa87NJLIy2L6Ej1N1SnepKeTYGQURMUdHHlfz7qkY+oQglXtIRIlPA6PBiFkaXuAZriByqI561XvzOCLntBzdGbb7k1pt3A3wgkm8SAVl6ODYOQmaqluT9hggvWoxXXtYtmxlzFeiGu0WxXqkAjdpuaE0SxmIrEhHnhG0Y7RhMnz/by2is0Lwh0J6t33h0CAdrZu655T6rWEAUsgdVEpsBC0QssD9benWuQAE/iKH463126b+EWzZkzYfwIahT4LkLNy2LhnkULs+Z5NxObz/Q6xrDTDt/NSGPHNJKba2GmJvHTBxdG1AJF53jzt23WILiaizXTgw/4ytEcWvv/0800p4/8O7/1W06e8ZQnZRxg6h/+k3968uKK4v2aFzwv58eYEFZ64v7lX36qtNb7V8H4C0LE+e1nf/nXErQnfXLd7oECjfSlrQz3rr29+OTBNY4v4XEy0Cnsul4YAoQfJiojioBQZwPjh4mCA7hGOoWIPWqNMUJh0dMp9Cjc5CwWzeKeydSFm3muMpnH1rl8+zf/3QgR4od5sJr2uY+/ef4fV/Rz09tdI2yLhalE7TpjvhbytxKSPUnVrNl/YCGuGoSl+E+7JrHwvM1pBdWGkQ4FwboGRvZyfuwlbheijqEt0rAoNhHiGh/mvmQfLXR/SvpZARYzj0wGgV1aYp0Blgbl3y2i7WZYJ8+kqXc4iXMIU/1LGPSKvlNLzn0pF0V7HUpu7UWqPSQBoQGtNWqkDWiwhRoE1gkckdCX5ihzB5AY19J0W65nbZ7dVpTmEtk4/D4iQj9/2GzWPshE3cMpqXtAke4BjCQfr9xXJdd1gO7rlA4ZKy2jIuG22bzNI6bCtDTemtbe1PeIUBFsat9e+/rXn/KROKZJ4ZOBZj3LkuHffEbzQvszMEhmc9PNmF07OIDoUwirexFGXKZcTClEIJrbRvAJLxohQ9xpv2VQ07/6t/93NIZAUe0DdUV51vRtOn8RiOtoUg7z4mV/yQgyCCBDWJzMAq3ffZzSN8y0U446XUcmNs/Y8+R5EshIxDCGgn20FAoSPKByWJ9UZfPIZYXguqfsFb6Z60tjfU9V58H3RXCO8KDfOQLWsp6oXUwcmfOI8LV8fGqW0XRKMqfiE75gmHtL922JgkAjVPDS0sMZRxtcUf9+nibKvYpMBX6RzlBjpLD8IrIhgCvoiTmgvfMbxS5IQWIe+GjvU3VgmXfSRcDzFZeheZFxzQnnTEiwJxitYaSLlhhxLDxcUdHXX/fiF6WRwXU33HDyv/+f/zoug3/8P/yDk4sq4hTB2TNjH7L21GVG+/mLkx/76Z8tIe6GjZmKz+KF5zCFdfzUnPlTK61KxsV1WiA8x6nFUw7QgjEteHxBWlOC65+std5SDJScZs5IpuOzxXUj4DvArxWlZjo7cwstXVaoLBbsigC459Dzt9aKJz3h8Sff/E3fmGvEj9N0mXZ0qydxnSmWFwtJzOpmKkUtfPacZm9RYMCYFfa4LSrA5ep7yzzrOS30Np/R7agSNumwNBuaS7aJcJt0p4Kb91fRDp6xCXz0q117EItH0dzwEaw8CJM0MbefqZs2A2QMQPIwWLxVJ5zYUYIRwZUM1PRkjALxJgnXmJkw5p4VxelCoykUE0Yz3eaHKWVpLEdCwdcy02NN3iMzFVBmCcNIREuCsYgDn3E2t8Tz6Y1ByEx3c8Zevcix57s1NI8lE42wnILJBsDLn2BCv3v7+Zhpm0MawEwxODJTxpkSMHsDgHMP1U2QzAIwK2IPQjfXOZFtft8S5t1Sho8ApJaeO3+RuQCgmCTRnhJUVMRSbfwokCgF+94mwYqkXgnXaKoQ1XS1WGYymLQmn472bCI9BRyeQ3FuNC+ZC0gbOM31u+VFIuI47qP7x/0wU7+XoYpgPlfmO+HhlPC63BX8jvCAj5ASb5S6g7EpGUOE0Z7wFb/nfe9P8X7+JtKYl5o1DAirgN9JpOceOxd+4+xJg8H8iDDDHPT5eT4zwjopAkkhaLM2LzXTqRHLLJk/52bAnVoA5wmz0iemK8X9g9ZQhIDgLTMHEu284hUY1/QINE/86LeXn/CjH6sSjgUXaH4wGVKsgDfoiFpacB231mIoannAEN/x3Be94PknT62I3kSArzNq4bUKwheDpp3ZK6o8H/CjcCKcuvZJBz1zrmG/n1iMyMpfMGgsYF7PnnahAiwBnUGQ/NNiKqwZLZv1fKjO/73Vtcj+tuL1FKbC+Iq5yIAUPpuM7qZdtWo7eTWMdECHeC7dD77U/2c+/ekn/9XLvr7pRdIf+9pJo3uUzmpAAIlAHkvaClRaVgYFMGHT6F0+Wwh/Cgg7Q+0cWEy8CRyqZ9if9xhgSvW6PWBp329gU+39Q+Va+WAJrro1Ar/mFi+lRYuVuJU1zxZsR2QP41vSn8BstJa+0U2TXArZlGImwc59+CVWqSwZBu9BsmXWzcavZ9qLjjZsE/h9htI99/QB7sx0Tz85zeTmQXO/NTNnmknGKyYfCXGFUMtMmWs0rqWZTolt7t/xb5mpGmQD1B7sYg7fJMCZxwqkcLxZHEMhZ2qmAYilgeogl9jrT5CJZA5I2XX9rDCiwMNYtGTD1+l5RXId/jBN9c6P/aEoOYS5IzO/MD8x1jUVXBOTagknhOsTFMGZCZg+AwJiOUMl+k34Wlo7+3TRhRf1GS0zD0zauUEAYajXlel3Es0Q8IoK7QIRVWotAlQTBgOOZCCBxSV5ylDnb4yFlhvCibS+xlHLkNnMvG3GlBAp+Ll3rpF34IF5UmSC+sVXVv3YB9WzqPACo2SumC8xAxOEdX1pVZiFYUB2z+nntPCJD6m1/y6hxvphLDAzomUZc2rTXSxlzznlesys7BmVnx5dbbp4fhhLzYEo2DtWRDLM3b0Ub1mPjCNEe5kUNSO7Z+I0c2Qc2q5dWAU9ZPrT183+cZ1w/uZK/SDohn3HXE4k9R0Vhfvt1Yz+3BJKgI/3VOECxrrplltO3n71OwpG7r4JdR0I1QRWjYRCEZdecunJedWLtBnvSfzyvd8f2QQYcUq3zTxLBUKFKgSCc0vYpJJWfICLqUwFJTCw8jW53jxSW/ylulb5aun/Oy0M3DfNv8xLf36vr0sRSpsb9vaAIGHPGBKZ15GZupZnV4vCl730JRszZXDps/RJgYXvu2sRdLfT04yQbZ//aasedE0zftOGtjpKxzThTgsqtAVBY1MAF71wDuk4tJj9hss1pkwXVyT54LdVrmqCipbiZgDfWUpk4K3O6C6/9su/Ur+3NHGqHB7S/gzeWAuN7xPz0MrtkdidxUjccN4jGdkfLlG2e35hCOAy80rANsJaz/1EEd5IhCUF+zyBd5pJthKIEMElca29yPSaefQ6Ne+qgfpbNnitW5+bZm3V/slMz5L2515sTGA9c1ZE8pmsTTODxFYiNJnJXIPXBZGWgGLUqpqptXj1MQis1rpUmhbQjnsPQL7xzW8pgnTHtiS1JJFrwgwXAVRPeNzj8m4RbiVeTJQGgSBJE3EIIsu8ZTK9Z81QiRjmvc95/46xqb7ClxAjiBjMIVGf0bK+KMzoFa/6g1NwwzgGPpGQb7qIjC+wupgi65HIh2gPEydjwAg6b7VNYJo+gT6LljM3CbTBPomcpSznItwitetr2F7uipov+3Fp1QZ+aOWtoplQcYl1GpWMBI+f7PrySdMdh5qx5IYyrngiLrJPmMphjsAc56QvEgaK+ZjAi1lAX8aSKPb6z7Of8sQnlgXiypOLL7wgwVAwVvJn8ZfTref68mfD3GE4WCNSMnGZdfW3yWT47NjClXhzycUXJ9JbGGVNTdhgEh00ZD3bV73mtfErI9SwLhghWsqP/pN/dHLpRQ8OESZqmgwEiPmv/9bvVSODx5Tf/Y8SQf7rv/mbG5zDrHgm1gHO6roPXL8Fp7mvwi15j/jBY7Zfvn7+VkjU7cDaYJ7UwaUIBdqvNMtzEgdNc2Hv2/pSZu86HzQ7AtOYjw3oFcAZQ63feAh+Q1vTatHX7ukD00LC97b3www/meDnYqZf9ZXPPfnaF72w/YjEFCyCO9cj7LG2bjH3mex3hIhlGQCfzc+VcRoUqBCAIDnhuZurdxpbxi5GCiwhhDUed6MIpqTbz4AthQS2QoUQcy809IYP3pRypDO2RCHJs5fu8875xvWIZhopZXHnyQjUPmVsvIfoIOFgr17+ToFKjj8lko04LWZqMI6anyZemYyHKzLxTIIIGFMzq0ROKVZpYUfEOzNTAWMKDVNLdt05+OX4de6TmXYlmA6ldh5zz/IdzAA2gZCymKhmjslMZTKsTX/pZM5TepTximyehcXHEQo0vU1mqhAyz9AgDwFKhj0ZisFK1OpFShPQPx8zZY4Qacy8MDQDcNx7giNkpvgBiYK1IP8UvOZZiFgzX9hzxxwp0eJcgA+SyNG0kCr57TWve+3mAxY+JBSbdrr8VR041Ocmo+MeiaKEnPtgxEZ0sj4Q2YhaK/PwHdcSZ3BXuoYMl4V+VgiiJfCOGjGfm0F3URLmgsZAwNb51eT8iY9/3MnlxViJhoawwDgwUb3mta87FegFUfDcWJuFIdwPgz9goCHQKwCvmR19fltT1iXBHplCoJaFjxXT+yOvfHhM6JhW9VVFEKp76KPJXmGqfn+5E2AKtn0TRngm67ZIB7m65OnyAiYVXIAjBU6jlzF9X1sw5tmxVubwiz/142kp9iVffO8SFv482jh7wvmQHyiT/53/+IrShM9Nj903VUENatomoK7W8//8+n84eUf1+oWxSeTFF3HWrIRdqAowhcHwDAoQcG4ICAgg0s0pzCIApvFDXcv4MH/6dfLCZE2kOladCasK40etSdyXmYpLTWNbgdppTJt7mQuw1uX8Oqo7l6/ffIY0/qvLFP6i5z9vsxDM6mDHM20zbAV6leCFQHdUqBqvm656rfDAd+Z0Wt7Q6+FHnGdSVEqwsSiHKYLSE55Hx6dJS6U7zgUaCjO1OYXCtDTSfe85dqAdY8QaYJ6pP/hg3+eBN0ATEVa1C1cIsr5ODwE2NpmpD+U7TT98J8DlwFagzUyLmcwUKZH7p2bq79PnKHHog2+GqmY6N1BtyojVBrKdifrZ9xkda1CNZcCOZsis7S5FAFcVpMk8Z4Qsc5OZBiiIZlsE4ngGAvIEPr4D2aJFreIZR2ZqRRo10007WWW1prmWuaT6DX1QN0nvUxVJek18UH4nUZaAzMAkvsNfd0n1Q8Qv2WHkXf+S+2+59dYtL5I5YfKRqfSau45upOjluxaWJkIocMFMDfjgWYxFhOz5552fSFBemPI2/8kCfKRTmYoRj0ruwqtEg8+sOeXCan1oFq0BdGSfAiTm61kOUCSE0VkWj7GAYYj5Vme1xoA4qq1qavR8PXOYWmBaxrbydy8o4ozG+oTqSYk2ivZCE/Srq1D7e99P27lOlFcoEA+UuiOklubiecrQp/DJXCy3KcwoaAqbwhbMVTxFkEA7hNGS+sSZYqp+ZBWWJw7h3/3Gb4WhcoaaJs13lUYAR499zKM3KwfChLWnO22iMwSwevH97Xd8OHWZMcV2ithn06+TUo8wR87vIZdfEt2MM0AgQrtBoPj4H/9JPrNXV//RNSdf8ahHVJrSzTERs0/vq3QlXteWVogw8M4qCzkD3hRS1ZZkVI0XXxRzMbEEBBNBF7JmYBJhuvbAaO4WAmCkfxZGiqVAM76Cg+cpMccSI+OR4BsvYORp0zODJNHY2uoToZ9WdfViX6BFRldPy594N3HkRRX5/NVf9ZWbZsqeR+irMY6w0TS88d7OMP3svl5eI+5ZylWYxJql4NMw2XWLu1aw1buI5G1qwVqN2vY+ot43+h+ttQM3XRvX3ViNADpYrYNBp1LjdcK7wnxclWimVp7IjSsitP15u1SSg0oeXfsVXPCWwoH5dNmi56b70CMzncxS7bQ34HTVDzRgfKYCyvxdwtASSkeB+ZpmXgmDBMP3Bp7d5DyDryZjh5myZoBSn6m1eXdtePkKMFtUnh6vz/41Jay6d6W+0hmAJGPKQS/gY71zb7b1LHOIe+u+h1GNWsopg7cKNW95ZSv3UaBACzaIKOaJZf5OtGYRueSkFWHiM5GjRt0yl8lMdz9z+0CaaHxxIi8pq4d/QiIJguN71b/Ffqr99hqaiXY0571yP4Q01606vAA4qTX4voSVqf3wfEyQpJtg6uQzzBRpVaTlXZMN+HtapgAAIABJREFUBIP5+VnG7T6xVnyMd0MoWKkfPhchYTYY5h6+60jCbrjACw0NM+cmoBQMQVhnQE+nALSpivWkEEOaRLemvAsUu3DIuQXmVwDffUp7evITn3Dy5ApqYd1omW+rtKG3l897Fo5v82h3oxEntW7IICWg23kXDM+IXOckoZnExnuEW7VEaUZ8p8VwyR01Spi5xGRewgBjcc7ArsUNEBbQFtF4U5ig1kzELZHhwEKCirCWFZ7JbIka/XCZmDEvYwZmTWiV7I21fjmXZz7tqcXwK4+1mFxri2gZdz95f3X6oXDDO951Tff3rApJtxWjhrGSXYAF4J/++E8GrrCcSfsUtvzMflN1Cw2bYhDMwwIXTbdgJPjH8YtS+emzyRPF78caYKIUHxGXpacbHaj1AMPsn/smvHR8S5vChdudmfLddLd1zAkmhMlMd2Fuj+b1/Bn3JRUJ/fznPruZKSZcTParotCEC5l+0/E95VK81Bd+J9hK4FRnJyDsS8u5zoIPtiFk/UQ2W7Ix8SCLHmrlkZmq2ATmF88LHaq5pXQgbd3IkqhNETfdwzDgGte5WJhmY6YyhSwuCIq0Rs3TrvRj8mxrEx3B56BuiN9N7q0GKjM29YNrXWCI+VLvRUInjm8WZtpz2Dud9GbuObH8DYPr+zbTfT4L2I6dTVg+1aN2us13SCsyU4jcDEBy3NPMOZ4HPIGLqLZ/dgYeKRDA0Hye2rnMgbVOqchneK+SafaRfNNatKUeRTyBQB+V5zKZqZoO5wMTNcABEyxmlVtuu3UDJs95ChCa69XQIYCYIa3j2mbxzhnlfpFbwq3W3ES3omOL4FB2D8KmdMy923Urupo1Eh2Mr5AXv3M2MTWWLw9mwv7SyNjoZOFz07rqeVYS8hx2QbFxIMx2wdkUEjsKtVOOlKwZA2baVW0glF0aDwFAIgixwUS8aRHDp2pNYNYGrE3fat+/LC4LwbVsBCYLV3mnIs1zn3VVGBb+tXf80btOXveGN2wa/JT+N+10ERMJmfuj1YHvDcCY1gyZscLszvSXpYcJBx93Adl9UIgTP7lXzS7+04IZBBHnRNQ00bm0vMMviwUCDe+a91YKw/KlYR1QGIn7oMbc0mZqP2G+CIaptUypuBW5zVxIRbr8sstT0hIYhrk+uczo5DFT1AHmDdOEmbJvt97+oZMf+Z/+8cZE4ETsm1HRnAXBaZhsgeWmT12nWr8msGE/UfYFoQdYQRvFikNuMfWmWRPdX3AX+Nrhbu8HO60aug4mQ+NvP1sfW+2UdzU65mit36MCIg441td+zYtPnvvMZ+QMuv5uld9bBSkmLZdmiING4ko3bFggfISJLSGAa4XVtnwgIOxlCTG7U5MbnKHAT/A1LsguZajQzrPsb8r4WBBDP0vpEU67w9SHEyi50aqVejdxx783HKyz7QpIC+jzgBD4NkHQJgfbMd+nDmVJ+ybSOpiHc4qhLMI5maqEVE4vI5xAYSqOyIeWxgtmupk0F/GajFSEVDOd5t2zGOkxclcBwoPenr+YVASJpTFoFrRqxgQY/06kYv2bmqmHNZ+hVsEeWJjbwK5pVnWvXadjWaRBQYMcOzU/mZe/CaTcC+M2kngGPtn8Fq2UUloQ425dtkuSzmGed9a0pFzXJ9HVLA5x7CCTJvoSU2FEoHzak5+c1BDhQm1PbQ04RGMGWa6/4cY0M5cxhwjUMx7zqEeFCDHHq8vPhXYyhRHb5jFXiMZ2pnX/fGWey+LSwgqRst3XcaZn7FpIB534LFNB2Fde+nK4Pu2clpm+iWVrbGkksVwiBizFlLiCSJyfzFUfk5WWUoi+tPoXv/D5yVeFOL++CnEQsGJQygY/S/NNO7uFs9KAwEmsPR1xbiSuz9csPvFa4Vp4OUr0k85MIj2FFO6V4WDlwKfJy+/R8lgXWiqt09xvxrPFHQoW1gEjV+fZWxo0+a71P+bBCljxc6fntNkPLZi5oBk/vooTXFv5pC95wVfVc+9TGut7Tn7+l3+1mWkCqDr6mvni6rhfMXzSjPDRkY6RNdS41lrmrNlTmELK35U2SqAlflG0UerL7oyv92Se/bQCKuTOwK6zrGwywMlgW1M9Xa407pnCixYSO2XEl3vpWGimz3v2VZkf7eiwPnEu+vgVTsWFXYjuwLyGsc4oMAdY+PSdZ6YgSeFRm+GxqjQz5TesEwpNBqsSCZ1nIaTUGXduK63d9rrQgallOdRiCI4mBz7dk7oVmwqOwqL7FzPwKsBDwNhd/sUv/XKYqVpQq6xVe7MkXKp9vP7Nb4/ZjUUnFHwtYrZik4BOBBE53XT9Gj7nyEwh8DKxs5ipkryHqqTjeDxv/67zmOa8nJsh+b3Ro8LTiLb1+drS2WAOGtV/MlPNDJMAe6+AoHljXuPeMBdTYrL+5YdWE+OeqQVmPSuFqIl7E97uoND+I/2kk4AI0AIBjFtmKhPjNwivzas7D/Qvq5zdhwP0E3nnXk6A9+8jIkfrIKl5Se9Gh6Yww2Ky3AvxwlT51Cc9MQEKzJFr0NAiFFD4Y5VERHJ85Wv+sCo2vTm/2X6M8/mKRz86ZjK0a7pk8LfPnoQ7MLO0U32iMhHPy04TEnTNjJOZOrbMZMIo3xnCP+HRMmTumUTL3o76xgysahNaRyvaJQMQV+hQq9PawXjPKo2BFAx8qLTeghjp09xgfGkrMrBp8haneNd0t3/XsDlbsLEWo5e1Is2AjUkk3c+JHxN3eA5zwcqB7xVc6z1pbddSdAYqQcyi/UVQq36VBIkVDJn2ZcWyKfwbVIdFhxd7m31eEaeenfgIPYBRnlMFNjAhWziDNRARzfc8n5KHCDcRTGpOui9guAqR+lUh9ODcTTffWoEvN6TwCM+f9Ix94T73cuKiBL7Pojt6RRBYZSy1YEX4WbRbhua7dEa8Ni3LILMjrPhMvtfMyxgwtY9URDfpXGq5zaz3wCLxzwIy0p/E0yz3ofPqYKZOnWT+BhXOaOQWNDuFBgb4x6u0p8FgjIWwhLCPXzlt2JZ7ZKPvRIgv/2uvo90MjM358NLaNHHYIh5NM0qBUjOVwIOM2PYf9pDLEiTw73/nd0++qACV5HGSoiUcqsD5nC4Hzbym9Jm/QXjyHlc0r8xvvmcy+HBWGUEnjGbKwaG6y5QlVB68THkukgOYzPRoYjCydjJvtVX3IYRx+TpTqKLmAsHezF0r0s15OK8jM53jbXMkdWKZftUMlTzdv4kkArv7G2kJM9YCPqVwicHUZMOEvK6AM6Hvq+3TJJbcg3QM42Ec/EmYnT5aJieQ0NqdHOn0Tc+9lUC6BvdiEoJJXNSUlIATOVlS7eMqYIR0CExvTUjvGlOZmuIXkbta5/PGt77t5F/+X/9mI1gN1HetsoSPDDIgCHRZsGamM2J8wmlrFF+cIwwRX1oAyA2SdX3Vbg+nic5Qfs/deydMbXC8tFU1PYn0ZDR8ZwNl7tOlgEkYYnGK0K9apZvQOYQd9qiT+7sX43Of/az8HW2nrA34JSW8mD1NL5jE26L+PFMBQQFIQs57BMsVJ2Ev2mlxkDGlGtdag3RD+J7403AaKM8c+Q/zp/kBzxKWE5jCeEXsnI8Wg6ZP1U6LvNgintT23YJ7UvChLCPxN69+p0Podj+Fk+SgL+3HuAR+Q4hFc5M5oe1+YY3Ni+caPS0zzTpG4JqlCxFYKah+TVUuQuiza9AUcCedlKkqgGitk9kbW9BrbPOvAXoxAQ/T6KbkLKvkxOOOW7j31o1JzVSFhnmEBtWYL/3al5w8+xlPy3OIPKbqFHjLnDTThiGu+UyYhW512dDuOesex6q3rDMNJ+3eaHqxx8bwPaZvy2higTLzQ3g1oI1771e0BTOv7ovsV2Jhqk4xgs5SyGb52na3tFvTJgzi9WnBrBQzmKmbBSLwIBgnUh0Ra++odkRI4SROA9gOwLUb0KzehBLTyVgEBu6b/kCJ6qZNruIEal68419l82nO60EKSN43zb2dktL+SV9nNQOfCCxjnWZK74WZAgQEsMhMNVEaATiJ6d/0dxB9+GpzQAthZaZqGpPYTAIdqW1Jn2mqS/Q03639teqRa5QACZRHZsqZRiqs/2imBmzEp1QMCdO+mumu+e/+FX0u254tzUEhgudzn4xzSutHBMbXgmnvi8pU5vXud+fd3SNmNIgrXVjIU/1//92/3wie2hmpOdwPM8WaogZhr15Tn1wXhBHzIa8QskVg2VesMpqqZX4S2Ck0eEYKmxKcKUyJ4J6NuCRs46Oeml3WU3NJXvc6X+YQ7RQtvc6Hl5oP10TDTLm59sfDUJ5ZnU64j9rIj3n0o5KLqpm2cfiuMW2huWpaDqEegRnsiwKVjHeaHpmHgmZ33+jUCjV+16xfr2GuTX1oNAp80iLhhDOnvKRCTHeJ6eA1K1c5n2nyZT7timlNlXGAdZgdDBZzIfPX7JqziTbcvk3ODwKb/a1ncT8uLwQv4Ie9gPkxHkR5Vg1SYGDMaKN1LdehOdl8HXPkjeUTJZWnSwCezqFUKJGmtiDWEd2enXvGNeaYC3fCmvRFuiHMSRfEW+G2mQZ9Rjswj3WLJ5MBy0xf9vVfXznHj8t19OolPqHxsCsSyXiMOxDH8vw6R4tDZH7LR9qMuJlcP8egzA6aamGjx4eZsqfgzp8WM4Vu+QzeuV8rD4Ikfnb3ZPrVu6Rt02ei650Pz8IKFuta8UHhxbGl04E9ijaEM1Pvsl74ItgMulXQw++OimBj4PtXlOQDUd+XmXFqGx5EKhdFihha6tJMXZTMdZp5+Y2Dm0zDlBsmS1PW2NQLASfznNK02ujWR3QxLZnp1ESy2av+8ASm45wgJmxyejzW80EeiZTNb4+aqeNtmnEFI+ng9rmR9hehksBPxqJpxjl7rQcYBI8kt4d0ixz6TAUoCbWmQZOynbeSK8iMVAnj0azKGARCYMpzflObda3OU8Q/7okCwtxrz9s9J3CIYA33V42j19pmOMYFNhXKmCdBGqZiiPhoplwL8aPc3ocroAACKJGU4Gjm53uYKffYMNv1mirBfKdW1WfREvMUfAzk6CotHUXpfkggXYeCxumz24NE2jTXcM8zYsZbZ867flQR33NQANEn/+CqMfvEJzwhGhB7NKNDPc8ZCWpAm8TNNWxa6apeNGFBbeoIE+J0M/libPWftIh0XiKdAGEhPseOSE2EbjF1/Iiek1G9WkVcJxG82dv6Lxxpjra+qz5lhT5zgGeuNffKZBHWUtAiDKVdE1EcShtFoJvnKRPdhYtd2w2jXjmNni8pflhJPljpNjRlwC8qrkVYOfhFuU+YYb68EjuwhCnpgUIE72rw4pwCvEKdhWiOMLPR8AgUHdA2z1d8lYF7Ni/7hpdW79fHZ240AoCxIYBOGpc9W9qmOOZ8phDqmKEjhTswMfFf5QtccF+atlWAKoGTZcrFssN+umf8zrxjHi5BBIscmqlV73J//cdlGUtL7TF0AhgUz8iXB/7MbRW+VUDclwjYv/ryX/prCwvwwIuqogmmpTe/7eo4xGnj40E/6EEPOPnS8hlIaNwIH+DhiljZHOJal0NfSVrz6SwKMTW0EJlRRo8IPJjZZKYSIgkVyKOWyTysrDGZlPP0nqnB5pDJHbQYvPlXRTg+leCPZqa5Ln4RghP2GpQimYj+X8JMZ1rOcU9zmCuKbAKZa9BP6p7zHv/BsvVnD1aOlCkcfue85zMRqAjgoPKHSMRzIbwyM58991Qk3OfVDOT4klDANO9bARwQJuqoMtZWkGBJwnwngeVvJUvGlFHwXM7jve97fwA/5s3F8K68onptokHU/AmgguEqGHFfmJOMrqAGZCFYhBcIlaT1RbxE+iMxUbOa+8/fEnX+VoPt/eT/nns3O584hlpbM7EKrEgBhV2yFv7dW/fFykwKGRIbNVT28PGPfWzSUd70lrduLcjQ8GAynO/pxP4243m2wvQG28u0m/NYEaqtORlNv2skEqWG4ax0BZ30tQpzMDAsDjyT80DT6JKG3TFqwqDzcn/VyIUD6RXvMG723vlZ5N3z2f3PLaghPMHUgR/eEfBgUPjw3ZNYc1bvTZmyjQlo8kAfXjoaGbFKviiwenMJppjbU095pfupcYub4uz8nLnXvnTBA2tRN565v8IEaTdfXt2X3l2dhqCbjiPNO30efc7Ha0z1kMYeBSU1VMb8pr/zsuQ4cy2pPOynXbUMppvnpCApXkm3pQ/OJ0rUEqhaM96DjoSF0OS6JgpAnQcxElppdnfM3bL3rIGxcefYi7qZafcTZj6Jsq9r0gN5NXdAGUPQ1jwsDBwFzQiGL/+5X/hrCIj5QQQsdODRW3Po+M70L2AyOqfsznFML3/iJk2tskwTCSUSbpDIPzUtNUQm4yvEwGisbFhrhhALkc/niMAhVph5cXjjc1na8dSoHF/A4rMMVQl0M0WvSF7ut2iDfRDjk/rCTvb2kLbJjz+muVDgUVI8mqOdp4fkHh2RZd+jTkiOBLi0FUPIpybXGs2ea9aI0WH8moLauV9N2AvBDTiCWTMeUt8cbwpQnutkqJOBHH+3Ws6V1SAbRsqz5rlLSIQp3lv67Kg/372H86AwP3AlAWUul192SXpfcpZc8/5rr9uY6ZRwubbNf/eKNK0PB9NcI2P7hxlH5qoZ1OIW+oWsiDVhK/AVRtppNrvg1/5A/7tetU/uU3izuosEbAaFiE/tP2yT2DTJZ32rLBwS9jMqp/L2O+5I7jBnLcx1Co5Nm09r2u4XYwtn3HentRRTdj2bsLpg80gHpjDW/veGYa0SbR3rQJEPV0DLtAg0/LGv/TzxZY7pd+494+vvQuPU9CvO8z6ZLGN7PXNI+hS5oNRzvufdE2yEudCylNG6a764KR7x8IcV8f3Sk7e8/Z0xF8JIqZ9LcQr3fTIp7hUPhZfsH/s99lzYsGCFAvbEx9b+735y1TOekZra6bO7ghQnbZ0w6v1TKzYHfTJa75feCWff8a3/Tape8frQhz8aXsE1KBvmT1sVqdfXAlTDeJtvsweLlrJOz7UFKZSE9lmK/31ebeqnkANKH587jajbsqmhc5/ww3PgYR082HAO7Bu8qKuHkpT6ScHr+1SKFvQBXPKMeJc+afa/y78ozZTeiZhd2LyO5LrXya233X7ysRpU01JU//oNCSyRaqtAgszIogMWxJfIy3TnojAjqQ3zHkK4mCfXoR06XhzAK4JRqUPCIlJvkv9gpo3AaBo7kxYgNqAdvlU3J2kC8UO2CZWxYab8bYAAACszPRLPyUCOz5OoyFjJc2rdvX0wAZjFxCcT1Zw4xzPoSAIaH9cwCbpGfjcfUuLSzK99XPzeGm03Tb7x5pu2MPNpPprEynmI0HyewsBkrl7LsyCS+Ox44b+zkHQzmz0EP8LUQdPhmul3dS/fU0XetXhIzEmQJ18wsFR7gvbqHKdpkeu7uET7zxr+V9m+IdxJOPjd+p/AZM4aGFmMUXjxep5pMNMkmAozEG2tBBIz/bK7abcrjgU2llDBej1v15gAJZsor8Acnwlssf90oiHN41UVBW2HHfbA++Z5TiI7YXEKS57thKtjdRkJY8bGBwSsLDOxuKJZDpgkNzcm0joTCnDgeoAhKTh4xlMzkDlNOHTsiNarHN7ETeGL9+RCLybr2Uxc670nraXTqDoKvXy5BWNYNKSJSSlBECv6gAn3T2relNCkRVvSdoZP0LOBQe8MsasmxLxf/zty+3ThhbOq8oR+rrZp+jmZY8zlq5LPFIjdp7lvKAhHHPesZaDsY5s7W8Blvd/9nd9e1aUemgpU1gOIJWDRs87z3PNjFSwbfzuCGvix4L0lXhFSiaTFJ2rULGvvdepGPNmYKWvR5y88iUOcHbQGjRmh0gyKPaivcZliM8xPH7Y05pwKyL13CdwyT2sC+BwF2bv88i/84l8nJHn1nIttO0EB+C2q3uiqzCOx4WGYEoLE5CcN/4kAuAPyDpJG887avB4qh2Mos5qhxIN3fKbW4pQRudBNwl8MQp+pWuFEsCkxC8C+y9R9riZWvsfMm4CH1UVAwYJn7D6ZvSrGBNIjUvp5moHl6exRE8mWviUC/D2ZFaYJAZo1KfDoz5CYK3QIjK51FqCXmXZfzzabCuAKVxIB7xfJJL7bHi5TCmt0r6fkTVk4Pncbtkb0o3nnKIxMzdUzd2yuRTPFNxoGvHLGHnz+BTHXAUswS0oier4SMYgzMAeD56VfxLNTGOSz68eHszHREFiinKka1kKoTN0zngIB4yl9uz9dGKVjBThftaPJgCacc0ZGxcpMJ4Fmfp/9z028TPtQ24NYEoCBdnp15eaiLYlLM8Hf/Z+MTouQwswkxgpOnwvm3T8JsmsXZjYNd9ER58s7VjLOhUhXzerTUrBZcZY2M+FDDWfiH99p2Zr7pjAgLWlTf//njKQ9UzM3XxoYoqwlMSVpsLCiz2+9/faT91U5R1JdxMu5to4obgHa4KOZFqXLJjg8AsEm3XIvgW3mIWyLl4zL3xJ78XbSRPvQKmSeBffu5RTqmR8a+/d919+vMokXZQ3AnwJTd8OBnuHj7DUqaEDP2NOcxRJIO9J4L/IBXe0GCR0U59xV9kxNww+dPPL6R1rMdHWozRtApNk+AuRKgWIvYNqMixtEjRbapOso5R+jbbcSKY/kO/E+ih1m3mz+khoZHM0QezsaK8xUU4da6Ibsh8jZszSSjeDWtUgvR2aa5xWwbMx0BbuoyvM7UXsC2iQu/G3Jw/aR7gwo1yXoZDeviViTIWfOBw3VewVcKyDpMxXRKFvlmh3zrPeJ0Me/1dBd18xdAtAsjdWmra4i1Oaf1ihFRrVSiVfvX2vXSqUCZANJ7QvrXoCdpPUSWq55z3s3gBRZj8RzIuXxPLyW5ydHcwVyQBRpGM698YETqr9SOiZhnYzb7+e5zfH5nWIEBHXMuZ5z/3NicgMJQZCYeRfB1cfF9fGR1bwiIK7ozjA9kHxJ3zLQdiF0Pu/UitRMw3wWtVGj13IiowkxHSZSJXLmMok8Gqsvg5j4zFyM7G3TfFfk8nmbJrPKL/rcaC7LBPjoR335nXzNaqYyiwnDfMc++Yx53mE+w9w66QjMWybNPe6ZtONOeLAEMcdkXcDLZZdemkvp2YmGKuPx/glHk0HOM5oMX2bhnNwbtQ4Znwx200aW5UL4k3F17ASm4Eq7Ka3UICVoBalmc05T83Ov2bN0PUqQUwfXGPcQl0KYUVvIjoJm5hLrxqrUtQQz16bA5dlN3JqMnXmZP8+9W5DTsnZN/FT4YSyY03d9+7el7jJaIfyCOaeXLjxlrU03jPV459lP5u31wDlzwpdJlDn4TcoLn1OasYq6UJITwZL2f9BnLJAwVnN0pXvWb+aZpm9FwGBvU0e4C0IwDzJYsDRMeIH/mdbDHs3fxFtjGe7yiz/78yssoBY/+skxKWzWkbprQIBEKdrD2qTYFSgTAFwSpkjnO4zNFjcCwbwfCckNmJoHh47GRGqKjJn7W+pvP6naKN93UE8fl2aJfL++3MxQa85zvvOQJ2Hg0Nj4GYAUqXUEIEkklMAnQXIPnMO2J0sj2QSOxSidR/f9a81nptSwLk1B7plS2NwjmalMV6Rg7mrUjbwrWb00cJipyDfP4UgIjoLTbqprH0g00iB5p0hgzuK/TMo92E1IpxsQz3VMIjKfy1gESJH0PscjsZ5kf9aNaYeSgyk5tyR4JcqNoCxmuplFa97cC8KRc6ZGNuc0z5TrfLlPCofCngFx7qnraIa7evoCyysK2Gfxu6kBmRNCyHrnM8/RkiDx1IcqsWAO+nwvqCYAdC3BpyYRiORfAq0E/kjsdK94Djnr+rcJ2eB9NOvTDcMnQ7PKkt2NJg7I9BXSwhzKjPrQItLUZ37OVc84uaHOGZMpc0dTwJdKkJLlASG0EFPbDjofhfIj3HhOPFsNhGtaAz5dz9Z5iT/TZN/+1731GuuK8ApVXQLwZBgKXxO3GJ8xZORbbmQx0qkNH/FgFl7RCuIcFeTs1+vafHfN5gqrmfK8lFsc6UqOKVy4HvD5B7/3u6vTznlJScG0LW45V+D5U0W/W3Dcgzb5jHZqwwjHZu/hO6wNIQ+tkfKKRnljWr9/dQD60mLYCLa33HZbxoFRYrnhpb+btUDbpH9aE6SZXMv6WyDrns7konIfzLl5X1uOMu5yQWjiFqa2z5h5Q3T5Z14QOTyU0CskM1LQouAeEg/UrzjvOzJTiWVMmKtfXAhM/etAoY6yklFbomkiLnMgWksCwyLSk3MxSMyeE9D43pZdGxNdku+sN6r5RKCcyM94/M71HComCxCWV1R+/GyR+PdweLUfCegkShMgM3aChjrAJQR0WAbcH3vx+TmIujQjmdI+Vku0c4+SPrN8LpPYxyQE8sY/i5mDOqXth8MHOTXPKcm7dtfn3mrKVfNqJtW+cIn41AiFCYn81IimBD6J2NxT58TvmACJQJ6IjhuCPFT2ijNCerWBOuemmT4IXsiyM9e9L6mJ9cJE79fOcNx3xuAZjMsaKbIPctK1BvyRSHoORo9O2JAAmJDO2AaNWQBcYY1xZpRk3BCrz2pwcvnNuylFm/k442YARCze++RJlSYDMxWej2beeQbzrBkLUxfmTAUuYIkoyHkPmsJflhnf+cgkxAH3dJov5/1WvsLHCzOFaJNJwDqeVhWyvrhaqfFda1BLwKh9oUA8ecVEzZIz/ZGPfiRrJMo0UbDLZ+maYqZPPe9dANzPqQWDKSR7v4KjRJprZEae91mCifgT7Xv9b6ZiPuVO47hWGnRkZloDfK7wq4AgkQcuc/5hBA2/wDvww4vf2UetXr32zyZwyvgQrpv0QLjlO+Dgh77ve9KEAAb4rkq9wjXInlLoB9iw/rA4Kz1oM/ZnQscbTpreOge+T9ONcuEQv0Ogka4ZaDIpTIxFCqfFdDwv8L/X1VqVufcKPsHZlXtsQJ+CIJove6ZI6SPtAAAgAElEQVR7U6FMy07OqwRzlb/tdyx9R5+pvtMcJqZEqv9sFSA6Eo60lVQnQpotgi1w8v0sfqDEKYE/EvbJTDfJbDDYHHgBwVnMtAG6tU8Z6c4w9nKCk4mcYgYryCjfLVPJRAB9pjJTQ6h5lpLorKTSQLeXzZqS5/zbvYBRhplivjmDkWb/lxl9Rv5K0DXpiXSM20EaLVgIvO75Jl2t9BP2Th9F6lAWgDDmtdVmipSJTo7ei1+4d5OB8p3MSAZlQI0IvUnIy7x5SuhZ5kfn69hzTf7teMKa+wgzpXm5sMZ1aDX4SjUJEvxhHWMQDcbXknJ3gxG53Lsg4OpEopljM8OifY1AEomDcHb+eeeGOJirxvpnPeLJYKYZvgljJ+Z3rdK9kHczQ7Tl3ToTqRuNcjFXiYHjg5uaQD27PKOk62c+/enR8ijIMZlvNCpOfpkU53lwr0EuVFWyMhX1u2+65ZaUkeM7zoL2Z9FwCq6Yg/6nOZ7FF6YG6RkaRINmynnhEyOoDLPiV5SZmvQqWtvdp0xyMhArUmEWh0i3RetTMRNiImStNxaskOpH/dg0dEh3pL1ZAfeomU6aopAsU5ERinOevUVepqLhmtXkZbqTJsqkz8KDqQxMWuYctqITy5018cSz7M40nSftuy0AjRXgPv3SMK7JTJ2Xc1YYhpn+yA98X4r8wLDeXm3/qJJHkQ0KY0BXuvHFl4Txhl4UvglzRt62MN8lAXc6VUpMff54Naz4UGWVkP5iOUGFOuYcd2TdLxyo6JDapHWI+8wJlqGmljL5xCMIk+ugG12tqmmf4yZPdQnewkNo8AoYzV7jMxWJlMImweOiU2YsNI6lTc4Ulxzi8D3OyD3Hk/keNUAPfWqKHiBzsgLR1GBcpPfqMz0GIG3AvKSU+Xl7xsHvc4pg4+sltaQomtLtppnWXij9TQl2Ap9jyRTUQpflYNOuRZTJOPWZTjM294WQrnxSmeZkplOiljhwnRIsgMTL+pisC2BjTEyijK8JlHGNSOW7CRsSf7VQTU1HQWKasARE16vGiqTn3xLzaW6TeHgf74xF70qqyDhnYNACACZwa/pjb2Wm3A+iW4bO8YRNfZMbfGFuxTqy3APOQ9xRU5tBOoylnwWhI8ETq6IS96vZyCQn8WuiuFr5jb6KErJZAWj6uFwH5zSr4kjIGPeJj398aW6fSHAMDEWiMPHL9U1th99hxqyJYvMwtKuKMZMfytquqKhOCM4dVSSDtLr3vP/ayne8Jn9ruhQO57P672DIlioB47ywusSQhmLBBJ57/nkPCmyisV5WgS9qiUTUtmWkYyRi6ap/CEvzbFIqsXxydBmhZjGaDUz2tttvS+Qwv7c/rc29rH+a+RUOO+q2YxI2+rasdUcNOER51eGe/njPf2roCi3TbcL9EvJNmEU4RVBbwuDG/BMGsftX8+wlqCnsi18NK60ANDNtbRzNVG1OeBIOJm3DN/oPf+SHcv6s+V3XvDeaJG6W8859UOhmP7+aclOgnpzmYd1B8+S5+EQx524BfAiPpK/UtR8qqxJWBluiMZ71xwPjyx3T1oXdGgb8gOvMOxa7wEJHYnNdR17vhUO4xtrV9ODVgqngbaMNlSmVrO6ZuzI/fuFnf66EOcL7mxNbYGFKOPY7nQxyJr2LeL5PgsNDPWj9pkp4fD9TZ/I3RH8xawEnWtOcdAhNzzeAsLQoGYtE6SjpnSVxWxg8c1kah4zRNZqaY55paxsdeCAT72fvUbhqzWuamWsY4UK+HSn2MO8mJyuOX0CvZ21VnZY2yTynZqoWYwqMxIM1qbGoTfd7B61YVYrIWhk0WgVz6zy/LsXmvu3SfxMQGa4EUpjxejUN99Z59V70OpuhdZk3q+Iw7nGNPkPi5TvE0M4xgYeVBgIyGQU4NTSlUcbjDGef0mmOJChkvrh+CpWuSUKr35LPrl8ClHQK4EWTcqwDLTy0Jsl+oknufYLZdwmqYxuha/CZkcVGJrqnEUKWD5Tx3XfHe+SVV2b/YSYwVZtIC//CZhPCxi/vbdPo3gPXVBEErgsvfHDSbwgQefD552cfOB/8Wrfedkf5t29soon7aPVwlaGcFtJoXVem3dJ4TB2BENKJ5dLymXaHlu552ybSk1X2cU/vaBim4HznBvLeub4toCQqOMJRdaWick65OdBW8cXeUYU+EAAoV/mRmj81Z91jaZd7pOXHz5MGSc+EyZ2R4o/vWrmuW63/iEPu9XSTTPjCkkGQYl6YL+u8eCkMbpr7EoRbQD/dmzR4s3y2wH13TOm0nMl4xQe/Q9v8n//7/y5mftZxc2n9axoV+Hef7CdCDgzUdJm993JXHoKmYsEIvmMNCmOCD7SJGs2UqF4FYniBjF4a0Ra2XRDTsmHWibXFgaU0g194qHIhbqv5IhwgEGhRYp64ktC6jTPgHumudPYuMFM3Caa6mTLiS2gpZ5ohJJAhAov5TUTwnqNmGiCr6zEZy+S4dv4tY/VamWoaJa/KRH1YexTtNJPqh5W5Oq+jdH1nrXav3CLRzkat9Z3FTAVutTaYJqZgmehMzck6o9HsTKTXsMy8fL+YKNc4xiRulkebZtsmxHuZOSVLkcCz5LNm2NbwVsujFWiBNMk1EAyCOjQLMccpScvkJBgSrM/HTDWd+a5Zj7OBEPMZkwyRdPYW9ZopgXrmR1jEfPfmt7510xA0x+hTE+A1wdllhDMxklc4jICh5IxgBXEqIjNTXhh/NhlgHXaF0fcoo921mCZWaN/Wh4WJ8zvrdk0GQkiQ+n6IShOX3UfX52dSvFYK8Tj7tjRohSlhnvcrH/7w4BBNACLxL3OV8wgBj4DaDP2oFcmg3UvWCx5gGtd6EWGFaOkiXkRI8j2m797rluSn8BBNcMEg11jgnnQe1gBhpLoQkaNd1WiPVeA+C6ZH0FjFz2Gg4lXoWD0TCwF7nrz6uhYzMEIohBPzscIVzTXa1/rJ1YHoT9MQ/I4qsYpJu10jpyuOuS9aK4S5DvhrATFntSJ0PS/eZ6zJPCuv0TIz6WXDVFXeWXvBtTFjrs+WG921qYIh/MBoofU+x3I/tzku2nC0Vkw8RDP9R//gRxIxz7oUOrymLUMUze/ygry6+9an4gM1psD5cX0Y5YKPT9cc/uLPKBPY1hOFYq1obe3Az9xlBZlrcoZLEaAXt6VA+R7cY76cfeCZQNlVGSvMMLWeu4QlvyMQ4pdlrtBHhCzbvCnIq3SxrtBamalMUwYk07wTw1vaG0BqlxeA0ubefBfivdp8yRgdB2Y681OnZirTEYD0v9q1Rc1h+30RuwbG3b/Hn2pzAhaAd9ZLdV5gv5PWHI2kEd0DbbNJR/HZiNYoYn2hTkfm2Ovfq35sCDPmbcUTf5O4ZX0LQQQoCXYAdJk67KbhGvhNxI4GuApzyNRlxPgdZFyE81t9RqlY4PEM3UcBT6Y7Ec35TsFFYiMSex9z60L2e69Tru2amW2yEhmnX5Pv8ae98c1v3oRAzxOtRX+dFgaDZ0LcFqNgXLVJpfkNB0CQRXiUREUcr5E4yugmvniN3ymYMA+iBvEtSSQVNoRxzW+br1a8W3uhVQG4/CsCSpaknCR9ohNXh5CpmUpsv6wKN0B0bqiSdzLb2RsXU67mLc+IVCNM1DBGzG7kVc48YZ7DWsi5VADBdAozMuVDOPZa3ltjrOpBpcHwAg65R6uHTebvf7/7V2u9R5WZ99zO/xyBf6YuQIM8S97REqBHCB0KaMFlAkhWZSiC02CMaFlowmgl1gJWU+F58butqE+CnNBaYbhqTMBBUpfqLKjshTaFuVSc4PkpKrAqEh0ZWdOwXaiXHk2hwWCpCVf6YMWPKfxM992kNzBZhcwNP5elSGFy17pgUi3gq5FKDxB0/uEP/2DM/TI2zOTQIfsQWwRFOGRPEhxWQjDPBgcw5TNvziHKwurSxX6HSddeqimbMzstBXsefVt52JN7VqUqzvgehWvQEAR2S0NK19wz16Plyf11/6yG1DWjOzJ5Co3en9SYTSsawSthpqRljACjjZAsLepzMVPvDSCtqF0JCqYVVX0n7aJ8n0wPAJvMdGprc1E6jGVqMjGlB5np9qw1Lxm2gCJzj7AgMV39TDVNRSJMQjeFurf0wlNr3RlO/+V1ao2Tycz1SmiO2qnXSPw8QH076bm6mOpkpiJz+weQjvfEaIAn0mCKYrRZB0CfGpXznEKWc+E58U3F5LssGTVxCcVkwgoTatOOp/Yj05Tgeh5nSenCkmuh3qlmzTCnghkbL7e/u4Pk1Az5TbMfY2B5QBQzGEVNW4GFfeXeY2k2/ThzbxRChTMR0jlPOITx4Hu0yYRn1XDWXSqOsOGzOoBnMfuaXxhRLAt/nvN0nxUWGgabCDy0Io45N4K3eOmbnpqU0cmmN/E8rQcQJqrFcB+WDPYc+NEnzP5CJPFNvuvd7w5z3H1bPU8ky+nyEOZMReD5jIkJENi99JKLT5571VWVZ9il3djXRFTWvyNus6YIJVhtVvs3U5NYo4EuXSS9Wg2m0k5pbJhCl1AA4W0C3H11hUcEUvZWrdqIcbRl6Fq0l/qdohi//hu/mbUGD+o7/bE5m6V9mSo0i8ZsxLnOS2Y6cUo4EcYmvoo/wo2/iUcx8S4BcmqdXrfDV+PMpmUvWOM7afA5laLyw9//vbEUcF/M96s6l8wxts0Ien+VQDDSXIBvfNbcg/aHIJNUlHVe0wXQcNNRzlOzl+71WVghDHxoPzC0LnheFg2sDfa3PcZlTN4TGFiwzN/SRGkrKXhHodlzyf7BTN2cydzOYqZZ0IrgtXvMVpB+SC6TAAiEeV+FBiYznYuZAOVB50AJ81/MYhLhJg6Ye5pZhWCMKFSBjo0R4USMKWV53QQUmWmIzQoZn8xU57VEssc4Rfs2s66/SQAnwGu+9c4psR7Pxfnt2ksDUh/6/vdkpmo+AtFElkh35Ssyck/iKDLH17EWJeGb2nIz0b1m7tQ4WLOALoM5vTs7Urr/U4tSetzObfl5JuPyXKlBai9HrjfYg+fpDwysDH8qBMCx1ZyizSwJnaM0atf5z31nrviaRfIpHLkeg2HciybkTVxl2EQ9XlD+RbQ+GWDmXdfN9nYS1UkA+9kdhNEwSjPjtjIoXGzPXkyCzzBTXrdVfWThd+IVaUWY7s6vnFRgiwARf7cJN8xmMnRMasJ1m+s+HY0lwSMlzc+907TcmkcTYNenxI+vjTEwB/IdJt6Xfs2LY5rn2dyrVjbxSbwWV1pYPN1UnCPuylXNMOh2koyBuo4gJP5mPjBTzgViql8wgS2rupYmVc2JrBEtGA31fdddd/KKV74q+9a413XD2c+jpm5wlsR7MtBJk6WVnpnCj/iqYDppm7RgRubrjxROhW+fe6RFwpDfi6dEWP/ID3zvhtYRUpaixd9olBvc1l5/7KMfP7mjtHbWydkCp+wN/y2aMq2PBjAJ8+xTmNyq1avgjGVNGoYQ5hiJiSA9Z52jkc/uk8qAQmbvQ1simZu4+tm/KitZwQQWB+cyhZvtjDDzYi+er2la8ODmAZpX6iFshzmKGOS7Zf6NBrs0lpgPllQ2n5mDXVLMfCZ/y0znRkts9ybge/WjY1jz52KmRy1XBMzzl8+JdZzFTPWD2JpnAvokUFNYYCw109NS5T73ySxkTsfvNMEI1C2ljXqeSW3Z/bMykWnqVvICMAVEvgOAJJITcE75ErM//WqpswMV3E/v87wEvCMxcF2TGDqGQsCRSR2ZKWOGGC3zmddba3R+rz8VpLJ5NpqXwUabFsk5Ld/pZPRBwvqPhhHBaobFR5iiZGAHwegbpdvIhQ++MIUl0BrxU+qjDmzX3hGZelEF72he1EerFDwFLHGtz7fvb4m+NPCNmBfzqrlNrVhYYo5XPOxhIWiYK9skds8T2rTx6vP/zycPOOcBVX3o4uQNkprAfeeViZV3CoEzN0uv8Z3CmkSIcTWP8Sw+W8ayrSt7DrRFN9qUynpa+CUwiD1jPy+qakjf8HVfG00RxhYaNdxL0qxJuyLslQClD7k18Pap6kNV4DNVJzWql0mX/cA6AOGHgYfercj/mMUXo2RtBKdQQpDXxyqw67oPXFfn/JdbDjL3n3fuedHov7RcEKZksHcIZfhn8SmTAmIAEPcn0j7m5dPnORnhpDHS1Pm7+Olv7NHEMxmu9zge61VgOQu3gRmKNoRG1rmBF2juDUfd4QZBhv3jGs6BZuh8b1CR+JwmAqvAi1oyQskUjgzEM7CQ69hXTO7U02WOqb60Xu1TNk6hNFR86EsBYP8VaC3+4/qpaRChZ1nreMd6QeZA07b2+0v/FKjv8rM/+dMx8860liBq/Zs2fL+TSTYyd3cXTcHRUpfU7e95X9HCvMtMXfCUvLxnA46VapPApeWv2CWt0+3PLLvXC2xCY9Fq7pGR6FPLOta651qVVp2LzNRiyTLmaEB1mHYgOK7HDZa4CxQTcKd0M4Hfsbx2Mp0d+ZsY8V9GuvlOR+UUAcZmvxIb70VrMEpZZr8zw47CYy/9LtoTZ7yB7K7B7fNpDc+6nEdhwL0fQ9zpz2lam0A7L9T3zruMw31WQ9V36D5w/q1ddH1p9sN7w3Ai9HWJywmbXIMJ0hQpCyVMeMcXShTj7EwCMcLfB8PgWrW2P64oRZkqY8O8Lr7owiB4R6gaoNOBFZq0G05WZPhi+Bl3If8M4pg4uO/PF5x8+SOuDGHrWr5d2ILKQg+qWrgQORn0OefcP/OAOcBwn/6UJ2fPrv/gDWGyVCJyvyVSfE+ADi/G0ecrfEswtWiIH2iEMBUjhxGCbqtkffaJMdBMX/T858d8jLlZhuD++xzrM09885yF4d0s2EVLdDGwx8GnCJVYeypHtvaJqNQWnk/THOESMyLazB++/g2l7d8eZgFjYY38BoOByF904YWJcn5A9YVmHwJfmFzrXq1aMJ+UsFzuF5g0pnRyYxFiOhhnbxYvrLg25zTfZaYTno+C7WSkU2CT6YcjLOHNvb/k4otOvuc7vyNCUs/zz1P/Wd8y+0eAFyZd5wA+IiQgOEB3LBZjypr9p5m/fUalK8AEwqo8JEJcMUv2xlgBLYadAlN9aksrTUxGwQy/OQ+VIfa9a6x3gBhrN3NEnGFsLCy0c7R+tvjpPobX/MxP/lR9vzPOIODSyhJNu/6e0spG7Eu6NJ9LhqkfNeMs/1wOdoVvowVr5hXZc5CLPM/ouw0hVtoAQD6ZqfPguiMzFYH4TWZ61jpnBHCuXRKHc3Nz2VhDsg2OUCKfBH4yDoFSQJ3Ezf30AKcGtu3vCjo5EkWZ3mSmSq+p1rQk2UloZh5nA0L7rjULutdqBubQHZFuIq1h9q5ZbU5iNf0Lc03NHPa+p/Pveaae3TyLeT5HwWTuU6Tb+qf26BkYXIO5UArmPrGfwLzPYHwrxwDnvDRRGgjhM3keTPOB1WGCdW8aMgy4xgF2QGr+7mCwe6ZIv34Y5ndRabAPqPu5xupELTztuWxtomrXhkyPOcwAuZjRVlUk/aHuK6kUj/uKx4Q5QNx5Dr5TzJkIAzM4YwZZkJZycWnP6Z6StDDSw+5Z2tYD4wtDgIDxkPNLxZpOE9MN03YMg6qMOQg+1npo63hbtYaDacB4rKdKA220DuZKbuxTn1TVj4opwcSBNc+E8aJBHWjIFEJ5fs53aWUJlFyWBe/n+sAie5sKUs1MOzBm7yJlqgVj3uMeFENoTfs9Vdj+He98Zxgxz+FeXlgnCNy6333vt6VmSEM0c15QWn/6aS68wFec9Jll9eGZn17l8hgT+ENzR/jBDE8PTsspMoZaVcNGwePw+54lzB59tsLLhIE+w73tI2lQ3/4t3xxmimbNf/JLFfhhhjwbhorAEGtTwQ01lhGeYLJalYQ9zL2s2xgMrWRzPTmnotPMmX34i4q27cCyNv135aWK2l050cB2t17rnGNeKkNhgitHVUVB87J7gNZL68KPpciJsNyBbTszLXqDZurEQhg0by4TypRmNqI2gljSOm3kqW4MFOl5BTRx32QexwAkfz8ig4tRCjiLmSqpn47mPV29IlLz6ijiPHyWTMQ5zOhi/aY81/6SMmYR2fe5PuctYkxmemQAk+G6v3Pdak4S/CldH5lpNNNVyYjfvCcl9FZdSQOG2nfTJl6lW64PAiwfHPO2UcCR+c+w+40ZBsj3wBgB13nIHI9EjvWeJUy4D56NQoREz71rJNgT6DcAT5J4m6AdYybPN7HvnEmJRojP8J3CJFgrhM6cOPd9MnZ8iQRkgMgQCHyOar+MRySgc+A8IKwETpGHSRAML/ynVP1hPWgnXRigYc+1O1eu94wlDAov3Iu0Ptt1TTh7wuMel+jpq57+1AT0XH/DjWV++7P2URZjVNgS1vBJIYxdUGY9iN1DL7s8mhUCCfNpvyJ+pk+fXFe9UmGARluqMTqmsABhcw0wGnpRSkQVHihuj2bKtc++6pknj6uuQ2mhRWBkwZmaxhQAJqyIT7oMYnlYlgiF+mg6tISE0MNoa69TyQ2NsdbEu0yhtVWEm72/Zj+j5TK0yqvf+a7e+7p3dh5BQzIDQLhuwajqnhezvfzSS6N1Sx9gjEm5iuZkMYIu/AFMskd/Tn54asq2VmWnrz8vJhWNsM4UbZaxgL+ZQjV96s5nCs663Cbu+ntgsfaMhvN/5+tfmn2jAMhtZQa9uAQ0zkj/PRo68CiM8iyYE8Fp5G4iQCH4YTlzLxAQuvDKPTdXgfCrideoWp9jQBiWwuQXr/x19pwgJ2CMeYojwkxHhff5mYkxNfnsa+3dteUDp1xlm4T3XF79qhHej2ZemalAdWR0IVqLScpYtmtWTd9s+mKmRwYxNRt+C/Namuk8rKMGAkFzwwT8foyM885dFbS9i0RTMHBDjvObJm8luBC02vG/LPMEh6GJwPFllptku6DT504En4xkIjfXaIKd43HoaprOVc3OwCNTdgzCEeBEBIi6vjyBaAYfqb2wTkwwFFI3+Igctjm3eX6TmeUsl1Q93yeTEmmd1wY3MV32/3lGficDUauQSftMCbdE0TFgAErlMtuMRaJ77ev8HyEDM08NKjPdXQPkg947hH3zpUwmXTBI8W06WUBseQapI5oyDbl37zwDTF34Yj70kQ9tAS+Yyaj8E4KT1lAdLa22pllWwcSzYf5IylyboKFiTrxmFSR+4zpq8wIPz3vOs5JqAkGDOYJf5ApChMnfReNEe2A86tyiTVgM/IrKVUVj01dK6zG0VwgngseflLYEbqJpNkH9ZGBLWPW++KP+okyid9ujwZkj37/lbW8PIWO/nvOsq06e+LjHbkUcuvtOFyrfTPVLo4wrBya0GKdMTOYII9VSxjU8S5yeAgrnZdlU9lvzavAc19MytwrHrdGQrtWaElYHTIb6QDlPr/XdouzUt8X8q2sq5432Wftvow8Ivz5AaUWbMqt5eQqxdDQr641wU8xdk7M1d8mT/WhF1GKWnYFgZ3WnEU9ncwKL8EAnn3PVs06+5oXPj1BHHiZBV+Rn0jrPM0TDxkyeyl+Fj7xg9AgKH12+ToSVzo64a7rCYN5nv/GHius2e9AlhYDH/BQQjPid6XUUXuCalJ5crRa5floiTpl3Cw7EWXG/LXc0AHlP8F8BaApwm8CBmXdKIUrdIukm5a/UB/2jk7A7GLmlUKMpzUjYJLwB1uGrnMzFGrnaxCfxjUQ4tK2d0DZDnV1Q1HIm0d4I9/D2ybBbA2tznAxUcx/v9FOVmHEYjC/yzflPYcC5C/R+nu9naa5Hhuy+yZQ0ofBusNDMLYzPJwFJHS6u2SOmtdWZh3liDu7cuD3SEgntQ1UKTl/nZO7Oe9ujuvjI/JyrsDHXejwLfzslDQ8NcjJSAdgztFOQey9R0MKiNjr940cfqJG2nqNajgy6mW4TeKRcficnUcGD/RPOkKrNfzzugUE4EApLC/bZdaALS4bAAWcdpHO3pIHwfLTEmR5jSgdEEosBkrRmaOY682RhphJIGYTw8KxnPDPE7FnPeHqZli8IY7Dgt/DXxPgz8ZcyTxhO/OtFWGBwEHk0C9aCJgEsmRqDuZvuHuwPFYswD5NfyNidvtPdXvjseBNmWDv3vua1r9vM3fRhffYzn5F5ohmCj1xzzxICFIrC/JZZ1HNU4JU4HoX5LS5k0STz5Z3PNHOKWy2w7A2vma/9OGfUrsI/wgmwY29OhWAZJ/D1JRWURJ4rsGTHlg7iontXBezUfutmEg+YB/eSA8x/9j+FJ2pPiNglkCuwVmeHaZ559tjtRvizMo9yFpwfjQmwkqB9NT0hAKdjH6xrO4VVxvq73/iNJ4//ikensxJlSMkdvV8xLc4+bpR6NUNv/zEpTbyg48AP5l7mw7qwkLAH0CiEEKpzcXbugZYCGFsHNkGTe30qGzM3O7CxtFOsRJh5+c7c4SlgCfPis8oKc2X/2SOqd6F9b1a4+k3asfEWmGkAZ5luRTwJ1SadrybhlhvUtLYRxaSk7EnHao+T2XDtZJST0W4TWgT1rPuQ8vR79PgdLMIt5pHNcSTgn4uQT4Ju4rfXKtVa7QbCFR8K7YHWISudONfJTOd3x7V43dRc5zVHgqzpR0LgGbWU375c5ykj9dD1yQCkSmEBkpUSIzN1TqRLGE0692fOeSLzZLhz3vPev0ngmAzVsb1fYqaZaDJwz4i1hkCtKGb31TMVVueZ6EOa2umcswwcbRVE5LloayLu9PsTPEEwRgjFMndyRl2Ivk3QnAPBKAbg2BqKcWFKnKMVhc4prRZCQEAHc/bc1IRgmgoUaqgh6FtAWof2h7mMqF7GYh4veN7zQswIKLrk4gszx3sQTJRo+jZ3ZSzKG46Yid7n7tJiyzNg5cabbw7TlVB2sXmq03TVGvaPPeIdLQEt/wsxdZcmC6FtRtBR0Ggtt1XEM/N/45venLZevNCmv/LZV215zeJp/Lf4vereKYgKJzJTKxNmcEUAACAASURBVN6IQ0eY8+yPAq7WEKuxuR9xOcXEugclzRzuLtzeqRyI+0Tp3lHR0wgiPlvGz2fOHu0ULRMmAwPl1cJ8CzC8FHosIqHgIewgXOB/NHKVe9jbLt7eZmVeMKUpYLZ/+JPRWD9c8wT2Yo1YAWngAVYRBVfG+KHKMUUYo4zgLdEmy1VRBRgUqlRIOGPmaU1wBTA0UxnXA0sr70pZtd6ybljilD3FssFeGVUbk3XRrwgHFMIAz2IVW93EFm/4wnJlsBfAHD5UrRDyJl0QrGUyST4rOIGnnB1lVtWKp7tRAS40OgFIKwH8cxH0aG51IEHcFdIewjmigPUdOjEZzQzGkNioER6ZkAB91nsTp90hL3H12qPJdyLT52Om0YByCL2+XLuafrNWGyfzHJ7P4U1mepyrY0ykPK5zMl2vPzLfKS2xds0PUxIzQME0jezRSm3YGEqtqwl5h6x7Pkh2ht17LYIJ/UH/6rN7f06tFmcxvCOTnAA5fc880/snM/wbz+WgqTp/92aONQONnJe+pslM5zyMHJWhBhaWVsS71bOQmtlrtAv3P3NYLgr8YTBTTVI2KeYzcKUAyPNgWgmgWZoVa4JhcIZoFelaUb/DTNtyQOBSh/S3z64FStcxrTVcoxlanzjPnGUO8ZW+7Bu+/uT2Epowm15+2SW762IxJInFhEHxw2f3fGAW5OAtP3tywTsSGWaCWZhUCIgzBAnc2eG3I8UhoPiK0WYuvOCCBHCR2E8Q09vefnUYC8+knvBXP/95mxZq+puF3qew5znOs55aB3suU5mwOYOSJo5qPp243rV1Oxhr4pWwZ96v6+1ApiqyX1oVli6EJxk9NJL53L9MnMAA2loEqZWA5rMQQKjQhOCQMoirUDzPh3lGeCFlh/WVqRuckLECQ+KDsGsAjwFTCtgISwrp7H2YYf2DZsDk3n3Ne/KM7/y2bw3zv+W2W/PZTi3601mTQVwKoWZOAO/U3QWG2GsECegUDN0Xc8Ciw3wYR78vOMF1rIOIeKrqtQm/g/PEYXDJykcIG3yvmVcaLs4K6zL3xJ8kyrpSwcoHrmDr79Niwb6nwfhP/8RP1jh7kfcjQxWoPHgfrsQm0ZxaKZvh50mE1Up9hsRUhhZCf6j368ZGMlma6Rx/LsogJM0njH+cx5GxaeaRWMycD6s1uYGYvSyhps8nQgVcaL0mc5QJznVOhPT7ef9kGBJh352HkW0WttfkofQ2neysq4MW2l/Bqyu1EPIPcWP+e2HpG2+6qYN2oqXsCTASqDl/z2Guw7UcJb1J2HLOy786nzHP5sjYvMdnuUa1U5B0Enrhlfu4Z2oBp4jsMq/qR1F6z9nhe6tx1aAIrFES3Zhp7RP7SwI79+DnwdeoOWnCgz47/XyYvWCaFFWHyCI907HCAArGw9RLAAWvZpR7NZh8t8z5ISAIu2qVde/0m4q3+JG+6W+/LJ1SnvT4x1YBh8uypslsLDfHmPym4DqZq1pHCBRlHxcRc3/4XlMohB9TIt8BW/gUMSci7UOkIIia/RRi9LnJqL/8EY84ef5XPnfT7DFvW/Zyws2EqxkXYdpeNAjcQsvSdhbeime5tuZsuboJ+52q1zWBhTELm8x0Mu7nbNucuRdJgdkyD5sVsIZ7V8DNvUowi1C0hJIEnyVNsQSPOjuYacyVxYTEhQ6q67xeq3jxG7TKfMoURVgM1qL6raVTmakCgEqjVSNEaQBWOQOea/s/1oxg9Ja3vS0w8ZQnP7EYWV9LuhVCIrV4ZwnQNtMyrzaXAsPAPK8UW0BDrnl8cQVh8Vyu4XXPmi97R1/R3o+K5yhYYY5t/SnXwwq2NN2s6dFegQ1LCKUK1UwZj/vUTFVQNivkYqDNSFtwbRzrnFPmoZuHe/i7K62tSO//9cd+fOMEZzGGzcyxTLgCq8jnAwNQwySko3oSrqkhCIBNBPZyXUpjE0FE4slMJxLwdxA+msVeCH8C/yTafO9nfaWbWW9Jg7zFZFqSXkv/bT/XNwRB5OV+HOcrAZ/M/Mg4RNY5nw0x1wHxWUYgkkcoWQFZSZIvQPWgNa1x3/SXsk4tCXZe0HTUQkf3h0UjmGd6ZIJzT/1bpJ6fz2KWrm2+H9d+ZOCGs08m7T408ow80RHRO4U/4fq4FiVYiznYCUizqmNAwEBi+3/KMFwv1xGABPwRaIFmqiAV5rCiLTVHcX2iFVe9ZAo52PsREyiMghQZ5o35FGKgiUoBygbP4oZrkXkzRzvCeBa8UyDiG1/2DWWBuKV8pk8rbbC7u3D2Qybcglk6EK2Dfebv87M+6kkb1HpcP7A2hS72hD2FKbTZ7jMRKtDSESDQBtBshf2vqEjep1Rj8BZ6aXbdRSCAj7ieFt5K2EIwVzFzYSxwsFJ2pm/0LEExOLbG7YC0Pm3hsLX9VbMWtljPax9lV9FpvO0UMHAUgUJfMU07hMnJuIOvKSaAX5GCuPW+fLPs172K4ZGONIVDo1VhGpZS2ea4ovKnYCvNkR7Mxg3sQyLBqShW90LrtDgijN+tgsQo9PGq1/xhTPaXXXpJ1gmTf1ox1skTjMymPi4Mm8/sgbmiMqP4ZymigdBBUflimMwRJhXTbPCHeIAWDhP9u9xaMr2Um12R1uapsgcWTqGil8UceN6kMeKm9NPKTDMwVitG9n35oaX9CvURWn7iR/95wGRK0NN864OPxMnrA2CRnAZDxFQaKXlViRhajhL9JMo+QyCYvykBHzXT+XwR1oARgHFK2iKL98zNNJd25lmJNG4cElOko+UHUdvjOzXjI4M4SzA5tWdDo51EXuI4xzsy05aOej5KaM1cd4kqUt0q1aVJoxG8A5Q+HTPvDlia5dGqJnPM3i2mNc8lwLRyvWRq83cReJbkc21xKyzYMPKytZ897NyxlB73M2kCxTpaCOhozCDhGnMSba9zvKOlQqLb0YStxbd5twS0NOv+gkTpplHxqvwztS+lXNJijLwlapVrEiVaY9J6TauBxMzkcuYK08O6AMFyPFJkWDvaGwx609So/VprN4fRM40gWXPlvFyzQUiTmRIc9A1f95LKLb010bz4Z5njhDeI1148fD/V03Shv++0sXZDGAylJUVCHfir32GYEHGInwQqsDyYlk2iO7KYQg5dKu68B52bdCNenE+iNpeAOOmGfyfAbLlrXEF+o0jD0KInbfC6SR/Qumcqn+PH9LvM4tpvIKQE75lhoJaYRuTFSBAaLI4v7LI3umY4Y7U2Tb/SEfEzdHUI2sAcJlLqPE+8/UwJ2PgaeXGPZuEInyu/NgLJakji+IyhgA7dyxlHmGjr5S0VaETLw/tXbjAVsRiPfOVHXvHwXAtccl2febcabNpZfvaVhueeAyfs72fKrQQ9Q7DSTQEeYuUBbkxfIoAL4ZKALp6Rog91T+NAa9mYdqcC2MFdXxJXiXs9YZ3vem177V+Uk4azxn+vUeGawpd7k+9kpqcArj5MLVOTn5MUoKYWOZlRDntoqdwvEdOm74Im4O5oe+e/ZKZKApMBZeGLGHunAUnOVWFgApyAFsBeuUPzyTro9dXKTKePbfpaj8LA/OwBHBHfz0eB4ixpUiJuNKBBHvp1jwR7MtPpw26zSJtLFAjcH9M42AelUoGI70Rkkdx5T2Q/6xxFRgm9wRr6OIxkFXgnwPMMYe8seGE973r3NZtvcJ7r1LL53nVucLIYUGs6/d9rwmALrtAM2StMk9Mn7R5xHekgmGN53uzZqRkQE6AmIvbKSEDOgTQYJPbs4RI8H3HlFdFeKeVn79MQn+Ufkpm6n5sgGQ2pBQ4EDAPTPDtK2r3kRS+s6MvbEtADM+1c4r2qUvxUn8EvuwvZ5g+7t3OPebZ5x2367NZnzAFGDVNhbax1S2Vb2QHAhYEgLeS1Oc1UD/5OIwImUy/epplyNliYwrKR3KbAnBKgl5VtllENPC/tdvpTeWbiPkYBm037jdZEFsDq+1nXatpmH7omcBN9GAFMgMhXcxMVQvzMPqCN8eK3aN2LcTbN2XMi062q5myfVzTTphmdK44VhSbtBu3QwQdBmbS3BLAt6wg+X4S1c+5/ztaizGAdy+yhJSukIdz9watfHUsMKTDM8+FVnvKhl122zM+f6nzapJ81IwrcEg2+TLSehaZTYUnegDuNFyZeU4EYQ/+7JSuxXiReZM2Pe6jilUplVLOqc7FYTeM2dcR3YXyDYVxdxP8sGPN76Y644xlMWjrpRZipgCSg52YK2g9fytQ8jwil5Ob9SrCTgQjoZ1U/2gibLYgWI/Z73iPdHIrd872A3wSwq6zwmvUWlQLP0kznd8x/5rcK1DBTNQ0d2ADxNBU5x7ln/K3memSmPlem5IEd1ywQO5fWLFsrM1fUqEHnqMDQvf1a25FQJ2dtabQS3XmNTM89U1gQaAwkcL4KA56DgoZzmMKDz3PN81wMVVdTFAZBBrU5x2RPeI5SPGf9ij94VRjSkXmexUynYOWYFrWYexHtsZ5DABLrhhhprpxCmpWN9HfCTPELhggvYqKGzVpS7WVpvRm3NF5NpabIoJli6oKZNuFjH1ZRe5iOEYwxPTWc6ZMVVmCm0yzFnGGmL3rBV6VZN8w0c16aqVoPz0Pj3C09rQ3JUNlTrSWc29xDtR4Y1WzL6N/sjebZKZzzbJpDf4YI2RWlz7mKz5ytQvkOm81QJm4dhVOF+KP/NHtEvumyoMWsu0y04qxwBwHeK/LslbuEw8xnWeZaeOl0FPa/tTHLa5LHzXd7Vx9N/60MdDqHGhTj373OHR5PV5UUniGoCBPoKocp3gG/NAW4/oMfrLrAH4jJHM1eYcvzEr/VtrqrS1OdPG/FV3xpBYZ1pa57FNM8N7hFoNjHPv6xk3e+611hvqSDcZ4XX3TRyUMuu3Rn0HUPQiSwYd1rmXpgdJnBY5qlDnOtK3Wpm4gWg6zgokXzobMJrqrn4z6h0hMv9vTWCnzqNJ69tvyDK7pY111SeZYQxDNwoYSPkNu8UrMmfZZxI8hJny0g4v7xvcKtvMBI6rv82P/yz9YadqCcTOXIbKYGtTGExfw0yW5SYT1Y4PZ9hmN7gJMBTUYtoqilqSFOAi2R2rWoJcHOSKIw3VbnRcRJDMN8FyM/FosI01pRxGqCAGIiZFfulsTLd+bknEXm477JfCdwTyl0muacd2ueO2JGw1zttprJtpm3hYlGTAMQfJ4+VXx0kxABEDIZz3VKXc5hhsY7JtfPax1nSvhTeFDDnsy0tcC95ZjXT/MTz/M5fA9QcwaYYX/jt393q3/bpKE1iilt+v2UOOd3MtSYLLco6LuHmfJKPt4yLTGGVhLP6r7U5V0ly2BwBjEcGTpIjUbA75gx0UwlKmon1OllrFsr7WA3Ce+FAtB6ZH5H/NH0penb57PfF1940Qn+RzRA/FwQxM3aMwJz3KNZWcwewZjmxGMFtW2Ni7mLx9s5ruAXcIl7KECg4JVzWsE46QiS4guUcjwdzOJZ9tx22jKfJWPdznXRgUmrjkI/e2/akZYR8XLSP8bss+7nOx+EA8+iaUC3W4OhJXil9hqfnVHZMXlivi6mgdanMCxzlrEyFkwUJibRxwqFMNaae1sqiIq9o/zuFBag7B00QfhUmDMmYlq8xP8WanYlpPG6d5B1Oh9oZO9VNy54YNWTxoVBucRzKrXFconA931SPvG+GYN7LHw/9ylNvmsvWCNr0jKUlpCD0Xq+5LGSCwt8sA4YOyZ04Zd1nFvlDBXS1Hyl11pAWnBqZVE4J+rXjkAK6eAfOHTzLbdstHLun+PKhDdmeorQwM2X2QPAm74Sr9MkMvOv5rVHIJzMdAfKPYDkaFrxOQ2cLUGqIQoEbjKfAS7rgcY8tSHRXvS+GUIDyHxNBJyMWmncoA/t+dsmLq1vrmdb5/Br8Lvrk/C5P65PoJfBbKYktIQVsalWqmYQ5l7IqrY4tcZmNq2Zuj7GZC3xpxQy97z2QI42V947ElzXXu2UDAEP8xFSaZtW+kxE8ik0bNoAQsdKOZp7PBncptUUQXKPHHcyPf+WAAPAzO8R5ashLeVf/Zt/e/Le973/VO6cgO8zptZyhM8wheUjkZm2VNzMlO/Yb5A3qQPJa919t+xHAkiWgKV5l2t5VjSEVXaza9veNYw0fs11vobvY2ajiwz3UTe3u6Q0zM5c0yZ6BNW0/849lohACIxElIhdctHFJ4+syFj25jGPemSCoEzTYe50ZblX5oevd/mMVgCSkcLsAbQWDTIm3UUrWpjr9bq/9tA1wvX0GTQWSrjVtrs9WlNzrndvGUMGK4wdzzTPHoL056JDRn+Ld1p7JkwfhfnMJczUee9zkwa4z4yXBuIrHYiIcJjifm/jYnyZy1d4J0FATXFFDLO/KTFYr6S2lYb7lre+Nb1TzcuUnvDeeNY0rz/vpQ9bI+08/Y7m3z2/fLd/9vsWIkg/aQvgXhuZsU2/AwfCTCvViWpe55933mbiB854gU/sJeshoIhyikljWeUpGVuTL9ZIBC9Mv1hp0LZ1UQFrey5v8xJcMk3nuvuVQo8xEVN5YS7gWudAV0/VRS9hpoED/NmF5/Tk5Zm9L7vrQ9hSoLzLP/9nP7ppph6ATDGfz2Cm+kP5fat5e9AEA1Qc0vr+mPIyNbejtrhBHKCwiHlMH0tD9Hqv41kGPzRAdhEHGecc3w0+Cwnnc/mba9JceIWhq9XlecO/tiPIXhXIeYuQMoOpRUztU7OL1ys9QXR5rgQ5JqSVDK6v1HlJRJ2fAOSzW5LtqkdqsDIAmS/SJYEe0cxW5GT7+6ha8mcnr3zVq4O4MlP3ae7dJGCTce4IvpB7aA2n9/606Wnu2dR6+Zu8RHw21HGF8dhyTYvF3Nc5V+clAcseLVPdFJZAMGqmguycjRq9AtaUVEE87oVIJPAofq4OrILwTZMbf2+t75apC2bK9wQznX/+eTkrCCWESbg4i5lqTnYPFbZSxu7/L+zNv79Ljvq+7+CIJdqlmZE0C1qQIhKSsAhCBAE7Nhz7j8gxi4PN5pjFwU7Yk5yc/Ac5+cHnxMlv2SAk2DgxOwLtIJAQCpJmNJJGM5qRNBohAVrTr6p+3X7ffu5XfJ/znM92b9/u6qp6V1VXV8+j6VTyr3jZy8cJLK+o53zNWJdlvcz9q/Qd44G9joBpef5z3c41J4D7E/NAcIC4jdhOOOFVMMUYMzza269ao8sbPH8HRIAK2e1w5jms3BGJUZ5wZtHvwLPzVs61tMtQb9ambWNx9W83tluWZyELFP2YX2v04vEBWP3af4LBU7OaEPqShB1Cp+qkBbrr8Gvu1UtWaatfkb8qUEA97WHUouDf+SfvOioBqR/sA/35whe6YMSi8wLUplfPhx5av0eHrXHwLuep57rDzUunrQxmn+9vvOJ1erwgbcHnRJPw1qEln1nzZa+xuyQ02AVgDEPWnI3AaYB23eQO8yJztIVxkMe30YeuCtV6G5mswvfDIK+CImMbDq8a87krhLn/gz/k8IJe/971mXxWeum/+2/+27YrNV+C4VPBJSPm9YZ2jU0LvumxZtu2uQuXSi+fmcyZYJqTr3BqATvY/ZzTXPOQaZpRmnOSYWzji4Gp1kiuGTHRemolGNN7a8Y9e8MKXU5GWfjjv2NynAAfz+v1lc62o22s0+ojm7XxlmZCEdcapgRQbdMwMEpWBVhKcihEPAy8UixoK5Ewl6aluy/1db/3+tq2sBtD+7zlHKWA7dfZt+SLpL+0kIZpnCTt9J53o8T5kLaHYh002o0ywZRnaogg3IALtXbLM8HDnPPkGPnMcwRHSr8xJ4KpvOCrxkxWbOqtB50AxTmRWPWchvHEkx+tvYWGUV3DcX9iKVE826kU7SNzTRhRumjcff3Xfu0oV/jS2n7y6le9srY3lPI/MsE51aZLz7VCZm2+vaE2DFib7TBfhcXmSTht5JxzFgQo54m23LqQdbalA/TvsP7aVtJ8MfpCwtK8PxV+GkXJI85RP3tWSQvv3T7tvNZPuzN3ouk6z2AtQ2hs65lbNDAgOru4lwec56dJLKtI0GdKrgTT1jcdphYcHFOXTW2wrryP0WfWJXmlNux7H3q4jgKjrvOHR8gTUDsvZ7Q3igfZf+e99od+DFrkMkAaKck7SaeUYT3blN/83SWvjFY1H3Sin0s7GrBdDpGiJZ19C59kGDz7d8jEDNtyPcZWLYfNaI8yilFIXzAe0W/Pe+7z6n0dnDD035cTZqYO9oweiWckHb59ROPoswDu+NKAqdwSPNMdSGW0JNBuCaYSLKUU2W4leFMQd6De2/Zzgmm2reWUYCpI2SfDQClMCrfgbjKFYzWMhAB435WA6ZmmRcRzXUdQWdvPHVy12JPBEiztzw4CRz9nKJHfPWQX5mJiXUS3byp6lbhep/Q0PGKpObwPmRamYo0DRuO7laE5NlfP+pm0/+a3/n4J89VfGgNJ02S+Xeh20N35Slrt/Jd8JJi10dGeYPLC/sxs66p9eEZgI9GDUBChqX1vcQNOe2S+kjzx1FOj/Fgd17ROKckwf80TCi88cy121l05R5TnEwIm6QnPWENJMHVLCmNTHlR+8kNmeffc3Nx889irCZhy5ugrv+rldVpJJ101zfQm9Qg04qrS0RhbXzu3MU1lh0LvOWhvVsXbxeiVlfZ6NGq73u9nS/kV0KNgC4wawCvZam4zcetdyTQgNMN3rcjN9Vj7y51T21GWer56zo4tceO9vGK/oWNGhrxfg8QEIwC1Cg+MV/pdAGESJVGMeYg815R8DQVuhivPZE7LCItlk/5+relVNIk62oO33/veh0f05QNHeT3KUCrz8gGvrfsarNs46ZCu3xWvjdCmAGdY1IpJ/X0bD2VkkfwVvC4dFl2Wx+uh2S1zM75MdBOMmN7yXXe1Ny+9s8/21/KnrnO69EJf1W/yPdGSGv8MPfP50O9zmQmjD96k4D3RN8K6Zi2zrEHkqXjX8PfoH0bM+8d66Z+++90HmKbxlvru5JnuypFOy6hNCC2ddWUSQ9A6wGGC6/79DtxOTHp0ybyprFwzTXebPtR+vrk26PWH4GCxF9i3suiDrSPNfoLpPv5iBby+sIz0/mjbcEHSIOkk49YzY51FwZX5Havj369VqGkPME1Qt35ngint2jcZ0GdYdIJx8By9C0ACSw0l7lmVPI80ftPQHecbRr1UwDTH55hkLnnlNiB0jMkL0jsV384rO62ld/JDW7O9brcUbddx9m8H5oNnVazlkXeI1kw9vEO8RY0enplVpVQIRAsAQWocZxg3MwwdR4aVqzbrOHGD7TVmFJNUUs8ZFrMHwJein7JpqF7QlqdKAVNgZO6XS8+FY7PuH2X7SKZ6cCQ5vfqVrywF3/LTXpkKLOn7JXPNOKv7SAu3jMlTvAKUXMumfZRUhmdp1wLn0FRDVxr6DNdQK2xOwt8EfUA0E5BSwfleXswQc7e/kuXyvGX3niqvglQaufLoccbmjAb1PGAsrDNQNXihBXtLeS51a1HgXzHCihkqrbmdBolAKq/S9nuGN/r4hx8vb9SKUIwP/oLfXIYqI2HysLzv0WaClMlpAgm0xzCzRjegwrXqOvMw+sCFXvuvPo4Q8gFmEanxuXraqcuX/HW0wGul8ZLZltfDKRhG2i6zi1c6wuSyjh5vZyW71LISRtmPS0EU5K2Oa6sEqmfWuq3X8yzWsjn044OPPlZZwzyjT65ZRpuRyGNcZvMmE8pQCtNfBaaH0roIj+wgJZOrgHnuHh7dwdSQRyYg2S4TceWZYsFW7Js+EeqYALpvPD8ZBFMB23YJTYW5Ol5uKMyQhEpn9z7Ty7Ytx5RgmePcwVRjRmODdqrIuCHdYbVbeHmBaYeG3MOoADmfqfT4juvK6xpAShiTtTmEj/awlvGurGTCmFDAbxuHH1NnNedxn+Mcv7yxX5N0yWt2gJVP8v6dh3YaK2hd/3SF8RNg7xTgab1PPjHygKHBf5KACNURCne+MwrhGEr5DMUIoMI3nH6RCWICP2t2RG/MCn/BaPueAab0scHoM1U/l1BU88DcFjO3paCNqiRdeCAJBBVKniXpei29vYfXfvM31yHmrL8993nPufmmr/+G6T22h62hqPLqPXvtDRhaVokCbvTNzOWel7lmSBbrzNKtMNpQXoCqp/Xwm1sLeEZHsNYs01fmrzJfR1/ZIsK6o0lIRryu9of7m7KT7WI4WNBBGTt00cwP8b4royvlV6B2G5EFJ0iSoXqTx9/1Ps0uNsH6ITkJXekIIJiFbUoPdi1wa+XSL6JCv/k7v1N7nF0bh/6CfW1zmxn9eo+CPp+tl2tSlyHTdD402Bl37XOdvGVYM40kox/lzY6+uqarp6+hnh7zjiPymbyecikwOieZ5e/4xIw02jNSyD1WF1MXci3yiq67b+Qj1ClOQ9f1joexvFKZ4y0DFN4gIvTYOM2JetxPjy1Hi5fWjhB54ej/f/WzP/8FQx+7wkolldbfsjDO6emun9q4Su/Ko0hGVVh3oAHIDDcCih4xdSikKeQ8xw3OR7uxROkBujC0SqUmqxbnV0gwmVAFhqLoTK5WZq5fGgb0eRoE+ZqWl4yTTJYe1Q6maRnL7CYfFaBSQouM0tou0696KJbFS0vV67I2JYxEhiGVTDg6CUGinwhwFxv/UClRrqHt9z3yvjpqScBI4Nu9g1RUSdcdVFOgdr7xvvQOvEbA9Dl+r4BZnDz7ZX9T6ewAa9SCdrSMBVTWc/De9xN4tIbTK1bhMU8II+c9Zkm9Xr/5ijJgLMidCXtsAWCuagvN4Dv4tAo2TEVq+zuYQpcyhiaYojztF7/99W/7tlLoKGAqw3zj139dKZM8ZUTalgKiOMAM+Wlcoajam+21LfpQ4csBDiaD8FwyNfW4+sxNsoSbrvK3ytN53GtFQwOOb6N/nFDi4c9WTULurwyt0j1zM/5unJesUUFsAH5G3Booeh1TGhiWrjAehg5yYBp31AAAIABJREFUNj0hjRfBAvBn/OwbRhmrK5RHP2OY9Xaa9sDSi+s2OikJOfvQ2Oryq7/+G4eho46UXrXDYB5WDiAg0/Aj69q023tFuwShgGB4WV7hew3DvrcrH3kPr4C/xfulT3pm6FZkzr3eZ691ZQyn7naLUeJMh4LbwBAASw7nGcR+r25V/0JjeKwdHYCRvau9m6HWM0cHkVuSnF469sXyPb8fp4UVjzN3Hx+HrvdBAxhEXTe6Ky7Jm6l7XCOvcf3XP/fzZQ8mU8kkKp20JHaATKDcFeWa+F4rSUUog+9eXYHcDMnanus3O5imokxv6GD8WMvax+dk9Enr543fObmEeU34EbQEUq2hHMtukUnsNZYW1LLoI6PR/u8e6ZrEvl7LEoEzs1Rr8DYw5Vmuk5oYo5CROXr3KEf27AEUhDoQZvZzvfehh2qDtKFi7ieztMJB86izpFMaR45PPnJOb+OVBOVdMe48lfznfWmE7YZbgqz3yh9e62ef5bqJ35egVgp9exWEioyI8JvGoNebjt/P61YBUs5pZP7gCdbQMFI8lqqKgc+9o1yHRYzlTB9VTDxHj84xOyaVoXxlxvUCrVZof/s7vrP6g5JAufxH3/IfVoKVXpbl37gm19uYf04UImTZ+gLl1HsgyYZEkSkX0IElCcZMhKOKNNRWJpJAOitXI0pQdBxtJPTRcW3AdoJNbZ/gdJmxfox64Fkm11F8IQvXK88eAu56cynUuZ2Nmrd5YLzPom+15aK8+QFGY341StWD7lkv/Tj+43l2AiReTa+3Un3IMVEPmT88nspYnvLf+qMzY3l12wvtPj6WUv703e+tSJDyrRx1X2eJv/BsWQe10Ih84l5z7nFXQOVSDDowRtsp45Eo31ySWmNbJxQJosl7FbGYfGu/rLWbYKyxn7qh1fydiZktMejkTkaruZ4Jem24rWIdgqVrohq26qMK98497MwtBwlQJYlDzMsgHO26D7aOWuP83pl5717gpWc70tXy2Al3Pqde8UxbcBaoOOBdQapsJJKTmwpPBZUKUiWfYNqgIdl6HTM7l0RvBmzPVIs8FaL99JnNpOusU8tNLfBde9tcJ+I1AbetOKzXdTak4bq0mNKzoc+7R0Zfkm6p+KWLwt/PbKssGVFA5fkWhk6P1H5xn0lHPlelr0AatiUVnJBHnULPnrAh8ITGscwodv/+D7y/mKoV55fUnjnL0+X6tmPbgXIHvf339Mq5Vto7h9I1P58FsaMi+T/5MHk46Wtkwv4kYGQfXc+UjoApigmhJRkJekFrDSKtX4U/FbAGo7zhb7TNd56mwXtAEM+Geeqyfs3zPgvvQMNI+RNspSG/k8krkLYS7CzP7/ybf6uTm0Yokr+/+e3fXsCe9qugk3MA2APwdWzf3GwPXdlwTygRPlqZmaxLduUtlyLUMa7nL+PROexlFMvAZWRGUPuyARactFOKf5Yj1FgtWs6ycsVPtTWnt98IAtUHPJyZ5CS/aAwJsLUXmwS/mUVbR+LNRKlTWzxzesCu4breSAWsUsLjIc+da+09l2s9v+evc1EAVP5YS+a6hx955ObXfuM3j4hT8n7pwGlsqAcZFzzqPmeScKoWciVFrXwR3lsxS4BTPlI/pzwqF6mbpB3XCci0V3M4AD4LsJSumtXJkD+MOp/Z7UClFeVMnaqsCIhGi7imeAleGK/Mj5niS8+3l8qzMoLBkgP7XzlDlb7WcsLoN8Yfc54GKXOosXCOCpy1TRmIgqnMIDCp6FMp3aYQdwWokHt9emBee1hAc53CkGu25Z7Q28CU5+zrVipmJ8SQUnofWdVlVyJpBDDxHvLLswzzHhM5U+ElsoKbbST9EmCSYW4DhRVO6WodVjySaYtBa12prWjatFqOgCezc79M3+HFzhqFsThQmLVAvBUW3El2YOuEhRswRqgCYmWVovFQAu4drvk2Cw7lMrdaORdX9PA7lepuhKUiT6Nu50tpJ8+dWXzto2uFtTbcJ4/S/u6d8ntulXFDNyE6N5kDqGkstZHVxTLscxoeKtpD6cxEIpOLADiMGeYTb6/5rcN93GtkRg/Gsdr/9ow6xFunHU3vxbVjFPe3feu3VJjXde+//R1/qxIwNKbdzoIXSVuWMYTOdaB0Hd83QrhD8ViurcGmQ4kWOtdbFcTLqwZMjvJxKL8Ovzk3htH0TuVp7uUZHW7vjMssGsP91vKVJlmsv/XEKkChF8uzLcZfCWLzUPM2Xj9fB2PLJxhRJd9bVCb5DX3RnmqDCsfKcT1gijLnu1bMDaCGMzWW3Bv5x+96V53MYgJbGoOCqPyp/qNvemn2mTHwnXqk9B79iwS93fhPnjoZl3M9cddbfM7ICcZC0eFI+OvfLS7j81IWd/2QNHX/bicLdaGWNqY630DeJ0qiAbDAtJcfeJb5Le7Thp+ex+6FZ47dC1/e4WD64e/QCH3I9jS3cXWfAf2lR1p/dY8PMIXOx5fb2qLESaXWzDBPh5lKYQfbZX2u8xIlXAkOiUHjwWbY2gcBzjVTwihcl2FeBVCCOgG2r5KViCq9HkMrf/52JaKQKrCuU9KewtDCuYqip5WVyl0aydxJs6SVDJZgq3XUINgJBzKliUSCqJYTbVoWML1srXz6DzNSV5Os0dxPyrjZLvHBRx+tNQLux2OhPe6jupDrrXXqB+GpeWrMHeOfKfGpBHa6SJOdZ3bDzDb265K2Sd+r9paw4wUtq1h+ViBTiLPNPqIN4e1wLyGyKm4wMh/x7jvJoUuymYUI/XKtjHE0oLC+fa6iw29YxWQPAlb1vKE8OtmsQ/v00dCj866xks+ptcqhAJbx1OFF+eFbX/vaUkQ8jzb/znd+R22JUkmm50Ubbgdyba9O1Bn/GlhXZKCVqieDkH3bSR2uX1nEoZZMxhj9LcNyRmCaV9YxZQ3qXSe2losq0fHOCkm51lfGR2XZdmSF+XIfq+X/2vjpNUI9F9tgPA2GbcS2R81e1/YmLfognyy91gYNf1XqbtCE8DR95w9Pp/muj2zjFZroaVOC8Jf+xb8cp6OMrVWTBsmXygM84rwfYDlBhmv02I2KpG5RHuTJlN/UUbtcpTwzBg1bo0xpAKu/dDD0WNV1esW7HCc9E5OMuBEFyehGAijr+1dGMX3RqfJ5fIfBR8F+95xqGLSe/0wViUAXGtWThpZmXIbgLPiBZyqolQs+97/5KrB5467s1mT1lF95erS7F4pO4FYwcsuKE0ObBaZzLcNJcmB7AkIq05x8U/8N81Vfw8Ld3/O7hb1NJxfE+E0wTUtNBjszxNqikROpgHhPGgH17AmigrhgSgYdk5vAjmJz/9pRCmuGl73ffuJNsWaQtXhpqzaBj3Uajjji2SzUu95Cf/74nX9yeMB6W0Ycdo/vGGeA6j72BDJpcRvgpjK5Uiwp9Pu1Kgyfn5Z4guj+3vnQaOjjpNqbMlsQBY3BwX+8O5NjnL+kU/PtKj/INdKPNVK8EJQvAt6/Nc8j1Hp7goPGEWNxTVsPpBN2np4JE3hYfRavcgGYIrModV6/4z/+GzcvedGLpuJea/nKzm7t07deN+qxaKw6HhWPPCFd2xvz5JxWPnqcVbowTpGh7aa/VYna4/ev13W7r67zZZ9MPmujpQsY2H7Ti7OP27tx/VbPJPmntrfMimPyq3PgdXqcGjYCS/Mdc96HbLtWW6UYp2ejt45ZXwXtx9//9S9/5eYP3/72I7yrTLgcIVjopWkM+Hx5DmDxsHL7lEa79Hccju8qemPbypnX+H1iQrbD2N1Os3ui1vhlHq2mpIym7lc/SkMiaOglnSPHe4x/8HSGqDNCJy3pC0YSy1tktruHXOePOSbcixyRld/8ePZGr/TQXT/3sz/XCUjb1pEdTL1ZMHLAO5g2wftqr00w1SrP9gXTY2Ln+qn3f26WuDq72y2MrjupLJzM1d+2njv0dmc2r56o/bX/Wr88w31cu2cqkKt4djDNPuzGiBOb1pwMLgCoVARSnu++smIIvdW5vgYtDDEqdIYUDQPBPJWROrMgYZzeF/lYnZ2J4sbzYqtMK5u23j8wSvVxnmcKVjJnMpdCsYOjtD4JXxg0d1w/5i097Ktn7MrAuUjapwUtEKkYEtR33vGako+pfKGb2b3sFzze1/7BkSTz7GcehclZg/7k8G6cK9cE+QzoMZcNop86xul4lRPuYfO/85g0d1yG91xTxzPV8s/ymcznN73mNUUava2/MbJ7X/bSr6wsVfevqnR7b+GKWDmveqlubaHPqYh2MHRrzh6ipD1ATsNUxdfPbz2SYN107H23PrPAsLLy59FzFaprj9Tj0PratSZ38mYq1LyKzKikDVO6z1zZdh+o9WzXftF+RodQ23DAYNWTlpd6LvW6Z61sKkoNg+ITwwv6Z//8fyqPaPeklEOzWpV1QJOwchkWlfXadY3TI9VzFdCujN9dDy2va2XWlhxMOssLKSPKnLzgNR1xOJ+2s4d+U153Oe9ntEGFjBEdyhBvXn8cvVky2+vDqW9yTzPLNXimbLnytB7GjaFJVIJKb3UIxTRslSX1hDQ/9P/PDzCtMO5EwKXwmpmvPDYZzcYl2g60ep+06SBcK+108M6G2wEtwZhi2oAprzB2W/grw2y3iq6UKd/l+swC3vO0ae0qoHqmrlElmOoRKGRJ4J3BtAzTYuKananpp+tcbgxXEReoD6/UKkZey/UqmFxHSAvR8VsusAvZ9/YEmKXOPhwFAgBVT4FgM710gtFIPnr4fY/Ud3pUO/ilQPqb85OUzvvSCq3vpzeSwuq9d1w7GewKBL0/50ehzj5dganjXuDRa1wAaq5JP3uEeSucSXbkXMtByPFSCaNDZ8G7NtiPCEIVwZgHDbBGplXuMW7ySm0zmNmWbNTXcErPRz4TWKpSFSduVNnJViICLu9RQl896hhjdaPkWTP6hlFe8BUvf9kxPfJky0uXB3S+lpXfyX0dIemQptn6q+hA3+deSuU2KyslT0BHM31dt+X50KX3eevNduYrv2kQFtDMDM+Sq+FF1Lru2JrDmAXsnP98hnorlWV7kh0ZuDMs3/kH/JncqOGRwMH8U4OWP+lkEmVf12PCmHriI0/evP6Nb7p5xzvHubyjbehPGUdLOmpw4JHKs6nTaCeTjSCQIGoWr5+vZNK5uE1e0wBJHtS4zlfltPT7Br62TxsmJTUtO0FO/ktZTz5nXvROHX/Ka8spmLL+eKZLJRolXMP9nDJz90hEEpx5PtED5qTOn6Ue8jzpqJ23qQtqrXRVcSrnJcG0E0caRAW7jFvbUa08QW5ZMT0EwdbEoV77XBllglYKUzPI8hwTxOmLlTpUKioQmXpnLNrOiTNMsitegflsQXbPGB9toAhbIDqB4LACZwJSAnq+lwlk4h1wVXhex2e9FxWh49WSM5NTT0Xh1TvRm0yh4DvS5qsm5chEpR+12ZuQ4NhLRXjX4gLPJGQ5Sm1pqdEO7+kXYCqQmsTgHObYVL6Oz887SDnuBNf9fc3jSTTOmc675yqD247CLKjuYNT82tu27uTHlRxT/Da9U40Wa9NalEBDQyXi60p+aJCTH/J59sviDHqWVrxZyrvrP9N2eSJza4Kb9w2z5rpYz82XVCIMG9Y5F5JEKs6hvG/UAX7pqITE2Nae0S6Nl3MMPQ1p+ly+05jruewRmUh0G5h235dSsq9kALv27DzSp/To8QhzaUd+PzyyaZwDpE+OSAtHzHV/e01bOqYh2/PRiSXp/Spb0tr56rnpOsMaD5YTBLw1oMrImhGg83r34mFCofTtd37vjTe//lu/GeF5D+Tugg+9j7LXC/d+yb/8lksA+Z5rku92Q2sHL8eql3kluyn7u+w4fxpgti/9+d1DGNZ3K6s5++Oz1fkel5aJfuoSr00dpFyWrtAAJ2Fr0Ku3ydxbOQqlKwYPfPLPGkhxNNp5aZmD7ia6iYHiZc3Bz/70z37hNkKlQm7F0CEVBccBW66vQDIUnxm6WmAqRq3dRvreM+SpL/sEJZiriFToWt0KBgMyTHOlwFPJ+RzXi0sYtX4Jk8wQgSCql2DyR3qmTnIrklXRJIHheN6cTAUiY/qtmNbh346zsvpmpqF7XQVT23VNIcGU58twJEEApK4NwShUNHpyWMRPPPHksdmeYtyEP9I4oa/0ASWcISP5I8HIOaFfAkJacKnEdjDZaVT8MumVtPQg7fzd93uIKa3kbEOgT2WRguh770/L3MpF0DLXT/EiPPh6Vy57X+UVDSj5rNfZOlXfOU46qjQyBK9hhALoMZop2lsOAFKUAAeDI2dscXnxWCd9+cteVlWdWDvSGGJvK9WY8KpQIoAZ3pnZsHjTZnlbEOI8R2vkvd2jy+xJZ7aMGEnpCkotM/zehzKvNa+UpTaGLKbQOoM/+gd9lHufXnkAY1mC6EFtaSKRjqz34Cn1iTTrTNTO6KzvpqeU5zObfNeOR/eB67vizthvO7bu8FeJaNYnJ0JQRjlRA6IMvS81a/L+r//HL9687/2PnKIJKSsYw0aUoAXy6LmbPA8558ADQr7ytvpDYyXbU/+kzO0GZY/jXEY25SHlOvlbXvJ+9S6f0zkoOa5ksjYwLWph/1Mem+/7yEhoUVvVOCpwAKJ/Vzh2OCxzDvysQfzi4ZneO8BUA4+5+eSQI+aGYivqY5+hEZh6BZktQ/TnfqbXTCWGFnJ3vjdXL6W5wFTQ9Kizur+Ybx3H497RXgg/xnzyGBWyKzDluSvFui1eASfXBBIkM5Rqv1Mx7sxR44TxEdZDcXeo4DgMeYbZeLYhtExAklY7Q6WSSRr7XiUiU6o0DQkZ8mXPYAt5n0BhHwzfMD4Vu8Cer2xbAEg75NWZnJwNyOG6eKSEB2s84zf2n6IQ+Cz48DtHiOWm8rSOBdMdeJh0SOombsatQKdg70ZH0i0FRCBXOUj3o83TuYyLp70uDawU2DQancMdTHceElBRaLVtZqbmG0ZC6Nb6m1shTKjpTEj7oIGmEq/zUud/+ua47f8RqpqKDlCDRzxzMUvUAWYobhLPUMaE66npzNr5A6Oi0Ivuvbe8VUp1Km9saO9tP32MGn8kRgEGJuzwXYciu8IS/GemMuPK02EAQZSTh0s7f3rYNT9z3VPQFtRQoNCeZ7Vh0MZ893WdVCO9pSvXu7WEcV+dq+q868EZsqW/beT0fk7/VPwpy7kPuI3XLpnouq48wDPYQ+o+RuhlXynw8L//4i+etrilfDAWlg6MFmkEuEbqvlGjEvJJylp+14YJRVaXUt6B0TlJ0OC73VNNfJAue6QnnRx1nK/2xdC8vJv9Sfl0rRjv1GpPaeheyXLqE2muDL1oeKZ3j0PO1ZdcyxY1eBkw9ahFnZ6DF6ZziX5jfiqymWCa1squIFVIeooJsBLeNcYELEPGCTgKgwTj1eyzg3PnG9dUTQhKK53+XoVvaW+3alf/z+E8n9eVkKYCHkzWnml/4cZzgRwBcq1MIu8AIJMks9mvvFajgOtSqOm/YGntTYFURduFlztk5j5IGbc81RE288QTLGfDcB8enigVjsjcRcmVspyWdRV8nlViUJQ8889GyMyxp+efY9ut2t3j5hkJYGmo+b0Cr6JUeHcAVhn7/Px9p/cy+taB96kMs1++v+KVfXxF57k9Qdqr3GrtahbqhqdcT9wVhCCpQnbrl9Z7hiRTplLwGTvgmOuXnRzTCTH0BWDEQ4OPPzaSKlyTM5mDw9XZHkB1J8ZJaUnCXwgEhRLgG3gCxdJzsvblMiYLgB/7wmeSkPQEQJ4aGcuElvF8WTPOOZYX3KtciTxVnOLT9TyAEP5sQF0Zx+2dz8jWzPY116BDsF1j9e55Ck+CL+3o0co/GfHqdhaopl5yHktfzk3/0Aj6tGE7t83NiAD0YV+u6+Xyl4bSO0am/Jve8pa5rupacxsO/Ie/POXFyFLxAL+P11wCUIakfer0w0tDFqNyUvKltY5TPnd9tQyZZdgkffJeHR3xJHWgcmyf0XPsm7dvKafqSZcYMC6UO5/h9SmraZQkTdST995zd/G+7XINER703sfHkXd1uAg4E2ukOX6XeKrwyc/81M8cYd4EIQefnZFIMnQqHT25BrgGph1g0ss0vCPoVEHt8aVg7eueoIT1KIPw6vpJEvBKKWff7XdOFmC6PndIIddMW2n0aSsIjQKTHpx02a3nNBoETPsok3CvHqkGg1mJO5ga/uvN+KtQQG5oRviw3PokGAo/j0OghxLjYGGAlK0ujEWmsrqPYSr6gxL0GCnHtFumOWbacz5zrUTQ8No01AS/DB9znYDh7yqeKxrLZ44n+ePq+hPgznCdiuaK31PZJJ+VMi+F2Rm+rltjGMpv7mlMZbOEuo0+1kX1NpRBAdX+G9ZNIPVkEs8tRaY0mORx5p2MRa4ltG+UQxpoHMHHgGsnUP2bdYA4yRnPHMZVFT8ffy8YCUv0z74gD+z/7Ko+ve7sFhXBv7zS4dF+clR2ajCliMD5RKor5emhDvzWZ+12H3pc69zU5pWOzMxfj34w5g+MfdMvfynHzAFwJN11SFG5270ajVrniM/KpRm8PofPhgFphwhM8ji8UUlMQzGz9Yzf5SUUNH0hSkSlI6JEGjnqBhU841fPtKHWxrMJLhrdaZSmDCiXxVsTRJUZQ9GLtsv75zvXCpMeFuvwd8eUcpV0SHn2Ocqz/eRet/0pg6k3j33tcymPJCRC9+0VtrydxjA+6Nw5VnWT13EfYEqNaukKbTE6kRP23df8zoTXAtFp4Pg82iDZ8P777r+566d/8qcv10x3INwt8+x4E7XXHNPi3EHNNgTK9Ci67FMLym2vPEcwNQQqk7WQLWvuoOzFmwQGJ93N6HviE2PI01kgrmCKAKf7n1ahjJWvMmQq/x5Th5JcsxVwD/AeIOiabXrHGi70wz2hFQYZwke4Fi+To8PoQ2fkfmpUN3ri5q1/8AcVwoBxXE/C8u/xtAdHH1CCrHGZiCLwqoBUSvY3BeUEWEdIbgmqc68yT6tZ4aONda7qudSigpEem8K3K5IUTvkk2cLN8Y7b+fHa5Om832fnGmoKd9E9qiHZL/mkFeqqYJXyIKimceI6jzxj9u5VMph8LUjqvUpnPVdk7So733kBxJ47LHfK+D34wIPlsQKw8Nh+EoztALD9/DY89eDk/z7mrxM6eLXqTN2zGTcCWUZw1pYdEx77kGl0h2v9eKysT77n4ffdfPWrXlVAym+Z8yDIpOOwR4qkv7wh3RJkXRM+z+9KMiLRhopiVQVoljzU8MP7+eVf+ZUZIm+QL2AehoryiZGjEatslFEy8zNca5Sv0jCUj4pnZgnCQ0/eUrXMeUr+F7AE35S71L0pV7sRuvT/KgXK9cdWpllyMI0C20vPlHa6EEavU7cRZ8b98pbdZ5vyXDI2AYb77hnHseGZmlvC8wB1l8LcdpTLkI7LHSo8mzOCC0xTQSQApsUhIRLld2JLhLT2diWZgHcbmOaECDI+XwteBW52m33JZ6dyzzbtQ4FDhZR6g/zak7esX8brqTF6hAmmuzJP+qRyV7kl4Ppd7idVUXKdBgNC6JYYPRb30FkoQDB1fYWiC3Vq/RA6lB57D1kffdsf/tHNY+MkivZoWcwnaYKann0kVHnkM8TWySK9HclxChYKnMJ6xRcpFAJx8szOd1fzldbkLpwqJNtROeZzNT6uAHIXfKva7Dyb/dyNygJ8srqHMk8gVSmWgVJZgm0MpML1OYLhbmQ5Xl71BmmvDbpPV3hXfrji+87I71E2bTzya+UwpNGzG4DcpxJ3/iymDk+x7eOB+x+o6Mfzx5o8Cq4U3fiex9Z66+j7Z6ZHplfoliL5X8AUJDsy04Y5c8JWBbPYzQ2wb0dlJk6tmUDEfUS6+Hvf2B/9quFlGyEQwLlWYzD5J43jNFK472ob0DLM11YU6V3bauYZp9a1Pm2zGYbDe97z0M1v/+7r6hSb5r/OEnZ8bgNJHnRsLAuoL3Iedx479OxW/Uv6pyzLg+qp5Al5QH3QnndHJPy/64ErgyXHAr09SETPPaN39tF+eDC9nqknXeX+UeU695j6Xco2bcK3rJnCz2veRhRnhHpZBjv28MIv03ixT4y1j9KbSbk/9V/+VG7JOcJ0PnwnlMTJ3yWuE5CCneDsPTK9bUE8PcxOOT6Hq/KztUptK8OJOUlpCHhtTrTWjPtYbwsvw/y9z215EZ0q3aGWHUwd0xKy3kyeinKniQJmeFdmyn1Yrpcev829Tx6fZSIMVixASuFxJpp1U0JshGzfOA72Zk9ph+f6LD88j86iXMlmKAHWeNwSBP00WlTqfFfeC17sHF8aKTKm3rVzLvjs/HPM0VQqyUsqA8aux5TKw3m/AiMNoATT5JMUjN0r8rkqthTsnGfHBqBqwTvO2hoxmQs67V6DxsiuDFPu5FWBAH7EetbLsn9pbKTRJt0cTxpN/Zw2ovhrjwhl3mCmN+daXcpd8fj4/4wxbtaMKEuI5/rgAw9UqBh6PnOG45pf8Lg+VyfMGMky7Njrz4Rqe7/hkcw0AADe1aClUpCHsvN81wuT9xhvlQ8cCpASjQ/ef/8M4wlSzevSQ0BwvI4x226AWvt2DTU3X2Fsskbba8r8GR40XH112hJLLm9/xzsqUtTt9PZAjURklLXB9ErLcMNQwEjZwDSNSPmq+s0a+iyOkmApPx+yV31Yf7uekg97LlcVKb/fDTOu2/XhFUaYUGmy124AJ1/7bNf7reSWYGo/fFYWBUpdzBiIsnCOMO3xmWcjX55J6zwaIdMwlr7llKAHmb2f/C9+8kzBSQAZ7ERd2KbWNc9JPHynkvP3XbCzHQHoCkwPlJ/PcM3UrGGPDarOT4HYrSOfpYAl0yTIJoBkmDfXbumjYMr7tqJ6Xfi2MO9upS0ltsIbS6mu8GWGd+mnxaENBSYwoJQsqm6YVyBlMz7rpGYf/uUAxz8aJcre/Z73FnNr3dcP6jhEAAAgAElEQVQa1ixjJt1pF490nfbRG+8Ns2j0CBbeVwYVnk8pFk/CcN9sr6Vq2aYBYrtmf6X1p+BwAgZzsoczd55KflKQ6VeGodPwky8SaE1YSuteXsvn7UqC3zojehXc1vv3vgTnVHwqz/w96aVysKxlJWrMiEGCrmCroPPcXkLotUyfw3eCKKFYvTTp3f1gPilJ1/VjpdFZdleegVm+9scjs+DFV4wtOFTU6pN3vvTmOWONirV5E/l4Xnn1A5Bsp4pWVNhv1ehVz3hMnDRU9/RYe6sK/eDzU2M54yVj7bf7c15bc/4BQk8XkZ9zrVBe4rV5MPMrOlFJwJPf9Kw7qsSB320AyUs8BzD9f3/118YpTY/WHOU5nlxnBu9Jxqb3vfN3GgfS5fDwLgqheE3q+QQa+ykgpV7Wo1cHWJVJ3jjJ0wToHEO2nQBsu9AMejmfC0va0GJu0HUYcNYnRn9nHw8gnboj6aW3RjssOWAAsuOhthcRlRvyRfidZbGaz5mApJdacmJYeSYmlRGNZ2pnFSoHUenqrIUS55/CyE1augp8ToyKI4kkcVPwdysmBV3G7PZ7O47hHPdR+RwVR4Zn0jPO56RQ+L2C6HqPXrDZwwtAPV+xT/IwAWkH7FSyqdQUXF/9jectYF3go0VZQjg9Y708w2X0we0uVjeqhKOxnlXZl7Wn7XOjqsqfHIXqTZSpPXFjuwP7tuqcxbkFgmSYCknNZCtpmQCYYz68shlWS0FjDKn0GXsCjHwnSKpUi79g1vCW+U7PPT2JnQelr4Cx6Lz2BSbv5HxcFYdwbnY+Sp5O+Sl6RPjrypP2+lR60jGNUGnFddDI6kZXCq4V1DqN5FBo01RGfs886PaS5aFJF71Dt6IIuEtJnrfL6dBsNvYRYVLpMh7CxFScuXuuVd0zEkCeNYqEdDgTZdbbavTonBMVNr/pFaVSFgwxtitZZdCM5DlKwt09DnYoRTkPEchXQqb0PyswCUzOeTpsPWfn04dScTeNm7aELbme3ANC8oBn80frs08Nj/t/+4VfOIrfAxQUdu0s3btmvec+zUT5y0jcbiSq3zQEDwAJMFUu1FPOue06FmVMLEhap0wsI+gc8lWfp3wl/ym3AmBiCH2wJKbGSeoh7rFwg2He6m/JwIqwHfpl7r3d5Z57cCjYNmgSUmfFf7b231cmL/dmXd4wpApUK1IwPdN/8p//k0pAMu3ciShAO4oYrBq4ehLpDWpRp8KVcGktpBLO3wVKrcnDW5mdRUj1THNTskzmxEm8fI4CYR+9x37JJDuYNiO6KXsdotsb5DlFooU6PbVUcgrklZWmgs/iFTKTIQ4m0AINApsTnXv/KhQ01kZZr0JBEbZwPx+vDz/y/ps3vOlNR6YgtHXD825NQ9sue0eZO8CnPUpBUFpJ0zSODP/qHaVxU/NDFGEqBQFGYRdMefW+Cp3MZ0tX6ZYC6Puks+2mcrltHmzbsS1AWdsHvDev3ZWR9wmKbjFIJeA98mmOy/VWf0slVjxRa28dRkwgP1vj3QtPXMmx7ONrWsae8EFr6bvAtO6q9uQVFH56qrf1pwFolRO8Msb4Do+AUN3zxnYcvNd77r6ntugQCm6+64hGZW7WYQMd5nU5iM/QxUzqXtdclY4A1Ao5z4haJTvVdpZhEI92AGtovU64wcM5l4xbvHNnubvUVdJPA9mEH575kXEeMOU6jSLx/IcefniUEHzjUequ52htacIznTNaYWSNEnVZGozJoxqdzo0GScpP8tBJvmcRBfk3i1PIT2KEuhSZhZaW5BMApfnOhykr6oL0itsQ6u1e/K1ISgNle5SdfARf+N2h/w+qtQeJXrsyrvkN7xYwJQkJGeQ6Mnk/Mgqb9MlIHRVb9OrGPZ7R/cS1VPJPf+KfFpiqxDKUZgN1Y50UcZ1S7uSmktwJmODrb05u3ucEqWiWl9l3WSHGCXMtL4V1f+/kJ4CmElABum6ah+lyr54hzxRM3SR+NWaf4wQmLRxXM3xPkolGPb6Zbj+s2izOwPUNpu0h8ww20gOkCB2VbFgrZY2uwq3jGrYFvOWtvz8qF3E2aZdUc7OzEQaB0UPQTXSyz/5+RdMdTPMela8n2bfl2BZ37hdM79WsRIU7rcykoXu+XIPceS0BdveO5ekU3gTafa7KKIo1pzTKuHYH8zJMZ6g3rfOk3261K1em59MGtDAsqDGVIOyzl2FjclGPoAzhWfAg5+UMvgscUia7gflNZdcPfptrbvXceJ/3pXylsnZ8gnTylGNSjqBBZaMPJYfRV3w99sliKFKZCV4nRAyflyELYM8qT6utXpsl/EqJwi7Z12X4yPBt2V/FRLgPb9b+m0OQ9FZuU9cZodNIap5aWbwWIvBA9Y+Ns2p7v+6na2y/9H//8pDNjx+Zuz4PXuE6vHX/cuuG+qzXtzsno9e4+9kJdvLvAvpZE32GJ22fdvqowV6m0Dg2InS8zoxg5arCm6ybz7NGlV3plPyRcqZs7w4Y1/MsaEQkRj3fc9N76gVTt6TZ15TdnReP/sywrZ/hM6J5HEupziL5CDAld6ToNsH0fA52G3kL10bvBFMHpTXQDDeZbIaI9pBdAp+AnIJ7RbwrgfPZMqzCtiujYoxI4khwd1JTwfHetY8UjFSA9vF8fysMiWi2mWAKkS2eXe1PZZtjlymyP46vGWRldu40Z4yEiPRMzWRsr9VTHO7qo78GmHrQN2FbD+1+YuyRetNb3lpMYREGBLiEZUYiCOlK62JeirATUg7w0EJtRdjO4lLgK4tvBxWFPI0dGQ+wSYtXL2wp3aakApd0TT7TwHBuEyh2XpGfnQPnx7Gk0Od7BezgyYsQn309lPlUSvanDZleHkGxt0fYBg/fZ73nvqdL2rF25DjyleepwPf+2RczefUQl1F6zrxMnsx2S9l0TszpVfDS27kC1qS18nf2dpvC9sk64PKXSy2OhTYAWDwR+J3tDPe95L7yZO+9++4K0fK7oVoN4N5X+rnxfScKkiAEqAKox57uCQ7c7/hNXhKAujLSquGcvNVjPQOo7chHvV/7z2+QSfqBHAKwvzyOW+tTZBrsc83UWrzSSMBYfHT2thIs01Cscc9saotr0P/UudLWWtPylP23PnSddFRRq05qUm41IC1vmDp3gf2iUcq2Ot7++GzaBtQE7Za/LuBRIDr33uoNX4Gyz5Ef63V6mtIIOlPU40X3vujQNx976mO9L1jPeEbWdh2Xuqh0FWFerFg8hkugC6/0AJ7K9juHwa7ANJWSijEVpAwgwif4Cpq7EiigqSSAdU4o96W3429+n+1KYNuVIVT0CnQLRBfYh5n0Enk2ayC69z53J7QC5bPztce2LMhc+zBGz6tg6ub8BNLaAjMUy/OfN0JjY92JhCNCH/Tj4yOc9IZxAgUHfWvxI8CEzopZK7S1Ejtcl63nRfm0osUBon2slH870O0GkeM3DJ4efM5PzmPTfmWW+ow0sg6reYwTz9SM1rw250KAsz+CUFq8eU3ySn6vkKdRlkIqX8lzXWJweE91SHYfZadSSuOBvu6RCZWffaVtN607jpSLncd2OT5kb+4rbAXXWaj8WetYefQZKb/7e9cRXScVAP2+r+/2abfp1yHoNGCSxm7dMYycRV6S79QXtMPyBlnEyAAlEvFgqeDUYd/esuS2hw4Jt+7QSy05HH0y+UkjpMPufXJLngyzko86qiQf5VYe56N1VUeSyA5lzVTw4LjD/+fXfvXm0xOcupJTh9P5b9WjNMjUUQLBHuZNR8M+FH/NYhIJpkYi+Z31wq5h3Pt/+TOb2pKSPAv+xTD4/OcpPrH2xzu/6sJlJJ3Xlp13+28fHbOv8h/rpiXfNUe9JJFeaUZylL/yHmeI0WWlQ2mFl5kRBo5go1a1f4ApdctbFzcPux5b8z3mtWRqfG+xkJobwFSPINFdJjcjdBfs48njDcxoKDgn0QGmwPhdElYgXkK3hHBXtgmmtKWlpmdpP2vC8AComTjD2FdKXIFoJT1DkTNZuYR//MMTVeFlmJd7djDN8IZtq1D83EqrwdTwib+ZtOA4K9xX4YYlmFVerdaZnnfz4nEqBvv9tKyxDt8zKhz9xm/99qHE6CNgSpvsK+2i+Wv9DSu5ikJMocu59T2ZnVdgqrDvClzFnMrgxDMVmlpeblqm2Wa263uVSofKzwKrICYACyZ7ZEVQsx/2LwE1n5lt5jX7/dK7SzS2x4MSNlwrP5Ask/PPswxxOQ6+k8/kQZ4tvy/P73zIgn1qxbXOBzUzO4FT+SyAGd5bzt0+5gTulOudHj3G1msCiHO1exFclwdEK9Pdfq9f9hyeT7PK9o7w5Czx+MJR9QnZoK1Xv+qVJSsYk1Zzcq4F1b6/SxPaF2Ss181Wgf2dz/FyBWTaFOCcY9qnDTzTkulhxLJ2ynrpW36fLTEdodJYq6L6Y5xVkGAYx8f3M5zahtA6Xi91mmCaurqVf/c/9ZFzgDHC4RYsGS1d20sGdW8a3XVodu9tVgadq6v27U/KR+pA+Ue9L8A7PpY58vg9y2OSxGaOQbatnNsXXq1YBPPolSZ/k4DG8hieacncGPdT44AEjIbUD6kbitfB7EqMtfLXXDM1W9cb8sYEPSfW1xL0weyCqZ2pQYyH5ECPNmdSj57w3mYyC/eoLJKJVaIMykVjLSonRkHzM9cpjDmhqSxXuvO5igbCYPJHZVWOzwCvSm5XKieFM8ebtEkgFVATTJ1sPUaVqKEpFDTHqd0zQlwvHJmRXzq8H6xL+sNvb/n9t9288c1vLpJ7Kj0p4DIZW2We8W/gKXXR/NoDt2Wt5ZiaKdd2gB3sdsDbFbXKP5nc8SaIyjfJX1cerc/bgdQ200LfeTAVyg4AOQ77uhsLqQB2eWmDbCRHVKZ0C3wbWysRx/HQbmZnO3baB2RRAqxjez286b5C+5CKtGjO0gFe1vSE64xPFMQ0OBxvK4BzST5+q4pKEcbb9UDx8FTk0vFqLvo3PdJzBMn5uFLstu9zmw/OSwuGhKfzUePIP40PAYrfWGd97vBWOR2HIhOA7N0DbFHORnNoZ81Xg2If/L2MPvu+9EgDJWAlgJ35q9vBQPmMBRzGnHLwNCFe9nL39V1Qo/mkI4S1D3yCKc9t/dW/aRSmnpF2zk/OXZ6ylONBpqELGa0LFDqnQSDR4+ZZeKZUBjJR0G0p9iujd/Km+lx5St2Q48l54xrH6Lop9xMpAPyywL10vwLSXfalSYIkY6C4DdtjlEmqw5nJq37Ked3lvvs21o5/4sd/4ojdmQKcbnpaCyq5VDTLmlkpyTkIPVavk0gea4TnyOTILEn8ndj5WYWJm+3knoXwvH02iWI7KoIG3N6C033vlvoc1lGrcR7qLPD1MVS9J46JlalpLxUX318ldO2n32SCiZ6pmbu89ppaKzJAvDfIj9DEUAoo7S688IxhYT6rrvvdN7zx5p3veld75LVG05mRgHF5n/Rr1ihlG0y1HyFcDSTpUXtHA0x3zyKZK3lnN8Tkm3xViNKo0ds/mBSrcoZbdsNFXku6lwcwlwKuvM8E0V2pJ6DmM5P3fZ/zXrRmbW8IJ/OBUWO1llVZa62VSifXZeRJeUyLn+vwDlbGe4Ng82x7KY69s0c7g5H7XYpQUe6KzLE3n37u5unhMXkyEIo9FWnOZctGg0y2kQq8rpnAy/udZskzaRT1mFoeBWTnuAHUZChDxguEsk1BuPvYMq1hUpEDipsMg7QS+ObWnGeNUCdHchE2lg8saqLX2jzZIO+RbYZynaMCg7kWW9GHQVsyRFsGP3vzyPs/WGeX9r7hNjwO/kfOwjN1TDuYSt87DKrNcLIfNQejbYGV+1iGoG4zRhcZrxhweKieX9x5He3V8r7DvH9+nBRkoRj3eHIqDvKW+nznjzTGkuflEcHR5RvoZ6QA2SJs7+k58IpyLo/bvvTc8WnnS+VVMLWGNWCa8i2vy4v+lkVH7vrHP/aPv1CKcrPwUpGk8kkAouO5VumDkqkZfO7T2YEHEGiQ6Fi9bShgJrCkslUBpfWZ/XLgqRh3AC3PEitvllwzHOB2GAGV+wDT3ERMCKCYcXiE2e8cf3rP9mffCnMowbkB39M0uN4TW7jGFG294eePGD979SzOALhixQKs0Pd1r3/DzfseeaRoWQWxEaSZjS2TwKQAqUx7zPeRHbkYYs1ZezTScreMr+Z/nxfnWCFLz1Rg5bsEbK7VqBNEdlD1OQqzz0lwch52UEneyvvsg6E7x33FX/RPMO1wYqfs+5dGhoK/h5Hkh1Yo5+zc/XOPoQ3GNCQWDRvcrVxkWJjrUwE5h3xXlYbqSDW8n6FIZ7JbPWOu5/He0LRGoIBujeMER9vPcLT0zOtUeo7nMOimIeVa+tU9uc7efLXqDfdcLQP5mJD5xjk9ogrI0TCGyPJEvr/qFV9188pXvLyAF6OS0H1XiGo52Nd1fT5rrUQSao8pyyhVl7fPKn7HH/9xVT26U/Ez5+0Rm827R26kT8pP0iSXMspIiuL7pQdmYRUMZZ5BOLwiIVPmqMEMWJlZfyThDF6gmItJirRdeRjzAAL6YMU0+iDf7WCan9PASlyArrTXVb5I2OsKeeg4C86k7pHnlUvpkXoq36e80C7rxay188cYiBwom/Yx9Zhj8LtjmfPHf/THx28rvOBDnZQrizKVhEyVnU2CmYCy33MIzcxqdCE3FWdN/rS+VxiirREVYlvuXdFFYqp4r8BU5uz+rgQbK6+k4dB97LCbSUB8ByAZFlJJ7cCSHoNjzaQjlXwq9kw86bXSPki4T6doTwArmkSLqr07mADmJ4Ve5U3f3voHb6v6ux5k6/NbCcKkn6lwjec97mOW7vKFSlvF4Vz3GDuRJYEmFdY+70kngTEVms/evd9sP+c628/1xyulI19e9W/nFS3k5FPvS8WffTdVH4WLha9s8Fw8IA1HFZIAI52vFA/tN3+vxKwcmzwl70M3s1FVkMqUSuc2b10lo1dsApzjyOhO829vG2uQOB9mXpGVOk3mXLZPfk+ek9aLN24Hvx6nM3Guxtae7HktPuf6zvemK/cvCVzqG5yB+++7r/YiQpd7R+m5rxzlEtkLawlEFbwy3dv3evM/RxxySPnTM6GFuX/d771+lPX8yJQd+mtErA0ono3edGsMNMxojQCXfOP8Jy1LPufaZ+r4ms8JphjkGldsN2qjsNcBGQc8IL+TeYzOMPtcz1QPMfVw6sXUccnjyRvy2JqjXq/1xCzGbwav+n2/R6y4mvPUWfZBZxAw5YQkruFkJSI0ZZBNTEmwls41JqJD0MmcoR/7kR/DljstpjrItHhSkWSDMt0VcnOdA/e6QwzKsm7G4U9m0UvdGeUKTF0I91WBSGsiLZ5ULvYjKyztk6vQXoFpj62ZPsee4/PZh+VeQtbrK/7nGhMEBANeBW+VljRCqNkKg7LG6yS0W5vZR1gRTwJr7j3vfXgI8MeqK7VmQ0bctNYRnE+OwuHLK63Z7PDZZB5pnf2/AssdnHZvMsFyB2zvTf7x+Ttw+nkHPPtsQQjG5to2o9Lyly/k5wQFFcX+esV/yUspDyq7XudiC0cfmWWbri0ZPuP5ApV97OIEvZUjlQ/PaWXXm/n9ExCLfyJJpNdsv/QwbnKNVuWTcyGgKzOut3aiXe/zS/l0LuRjdYEhQV5raeIwQN0O1CBX/DxDoN6bINrXtHG888wx+EPIxpsK/d4JvoaIk2f6tpmdeXi855BcFrJQZg4+IychigWwBnvvPfcW0LJdh7wFTmrypKCS40GHDz3+4ZsPj9Oa+ENZ/87v/W55qIatFy9NMGWuxzwSYlaRJz/tYOr96enKQwJq6tpqc1bpes5znrPAdJbToz3GgJGE0a0c04Z8axUpczKMUshjRkXsk6+pU7w25Z65dz4tKSkmdLGOVVjf+3v8vYcr2+LbNFjlv4N9ps4DTFky44/1Ugyf1DmEsXfjftd9df2P/KMfqaINuSaWTJsWug9I6yJBMpk/B5XMuLetEAt06YLLSBJzF+QckPdftSPR/a1EaiqJbnNZISmYVaN3/Esw5T4zYW8D06SDTO2+UpWl3/OaHqlrpYIpSpT3KEiyC8m+s4Qg17Y3NM6gHJ6PivNDH3rs2AxO+1iTZr9xFBSWV2Xvzk3fzkkaLDKe/TS82/Q5K6AEYhMppPEVwCYPnCMFq37sac7M6JwlLXmehacPq5F5GWMybJ2CozKwTwnWyUM5jlRQuyGR46f/Kg7BlGzrrlizvB2PeOJajmv6wAc/eCwd+NxM/DD6IlgaZej56KSV8i/Kg2gAZm6sGW0fM9t8gdZSOp5Co9Hr6+7l62nQLu9Vqra5z7NZ74Iu4WONxOL5wXvKemabplGTuiDnI/knZfnO77+4h9v3ru060NO5aKDr3xxb68Jl1MhXNf+zAhBySHEJokeuxwKknFfaMve5UZXsfW1UVAh2ydLaGtRZonim6qwrMFVGrgBKuhSdp3eqntdgYj7QKep4ALTXKLt+t+CpB3eAaRzlhnFh9FH6q1cA2jT6ElCVuwQtxmpp0+L7KBBx6KYo1bkDp7o8ayeLL4lZSTd+Z54415Q/9CMeuPSDVhay9z559IwhgOl/1mDq337BzqC3MXISJa9JCzM9ghSCBEs7bBsZJpZ5nSyBiWszgYln7jFvrtnB1PYSTLPvXbRhhHXHuoeJQQ1Of1mXWZ/3dM/0OlPJGF7lNa1KJ9jtCCoZPSxDvLRf66KcOTqElgkm/IEVhTCQrUgVD66hjSeeeLI2PBt6A4wZO58/OjYjY202/TPE1Io5vffdmtwzDtO42udNejv/aUT4G68aANLQUNHusarkbCfPF8x7cx3Pe5K/VNDZX5XJFZjmdykb3m8GaM9NZ+9aAg96eT6shTO474FxismHHnus6C1o8l5ebwAFIDuUWsYDxUGCt1T0ypFzV8IfmZ/SWBlP5abc8F0ujaSBsYfuUqnDV/JARjO432WK5qFO1tFr5bmeNLT2UK9yieZYGHGS7o415a2Ni7V3dZ+jZUDcDqxXnm0LyPh/Aapev9+XOvCQpcEDGlKGvtvjXyFpx5OGBPQkScp29lJ9+z1pKMmbRkDSY+U7T7uiH+rk5BsNoGyTee+wNftMLRwzKjVNI6LOth0ADMmefpow6TjUfYBzyqD8S/+yT+qDBtPWkaULZ23jfF5euxJG1xaV3VBOME2+SWOzKm2N6ALP4bg/1rrFkN3BMLemwX4W89DY/9F/9KOntNcvpjx2JnbSktnT03DgEiMRPa0Kfk+gS6bKMJRCnwrBdjKctTPllYHgd1r8e6monvAmDesepn1zH4karYg66SQnMBWe49/B1GfLUCYJ8Dk9U+lWyQgDKMu7HB4PDM2mYhRRl1l7QR25BkPzLCzhT41j17Qk2wD4i+GtfqKSIQT0K0NH5kmGd95lTOddQU++4L1F6p0TvZwUiraSKS+4TiTh3jSCdsEo/ebWqqHkCEPJ9AJAenT2K/krDYQEgGobDRd/aWRe8a6KSY9Ui1/bVFkQJPkssDf/9Jmb9i8Niz2C4b3SMDMtG2wB8gWkesz8ljIpfZ3DTPCThvnqddwHH9aa2uBBXjNhLg2rUoQz5L7vE9xlsZVnK9Dyivg8l0Kcy1TuAq3z4XzazzQEdoBxap3Xfb5Bglry2iIvqU9sn+860/WcZCYL0YTzyasy0HzWPVnrux3e7ee098t79lMKormc5BxqROzy5/c8N41LroMXPFDbMqnKMa/mrrhcIt9pjLuGWXI+PXJe2arHgQXQ58lRkEKeli/Ui/LvPm/2je/lffSi/JFLHLcZLamLnSf7n7wg1tAO93g2rxnL0jMNe/u3l5qV7yqjOcE0lWsKlA9NhZKdTQa28VTKAnQzYFvaEkRrREIkg6eA+mwE2bCQiol7dsXk4HflmN7xmpSViNT3tYBUOG0Wbcg1LsC0FVhvP3DMPmsX6AzxpjddSiLKcvHZ8Gun23/+OE3eUl2AIUcDIQgo8Qfuu//m3hfdc4C6YFo1dqdlx7VPjbqghHdtN5VsKqJktASeK2BToFJBJpBa+aeOzZsFxvM0mOSnY55SG6GqYh03BVCh63lam9iTvraZ62CpgG5TqvKpvJL0yfeVYRh7SpOf9FrS8tcY1ABoL3YZE0lj+8DzFGrorDLSs/GzYXyVb8qsbeW4nP/8TVrms1N+kjecuzSU81oNw/Q0dnrbhmvCgktncPac4iUoE4JqtT1L5KXOWvNtda/2RtU3jm/XCWd5vdODXWPsk0l6G5kg2si46y2NGX9b89ZRh1wOOY+h9yTjdVE9S+80wVRgSj2aMuh7QXy/3rY0VuRRZUMAElwPcJtJZfIhvwP4vJLIRP4GCZDUArcPCWbel3wsXXLufI+eb+eit+3s6+PyE68VIYrzhFMXpx7z+zIK539kxp0QeqXyyu4c+kx+N1ejI5tjzv7hD/3DL6RXuCtQlUcqlmQcJyCBz3tSeHiv4pAJ0trewXRX9qmU9KxyIgRT2xZgk8lynKuPKVr93uINtR8UgKMC0szOoz0YxvsFUz8rPD7XPWgy9O5xZPhYaz5BA6upTkcYTEsVlcdHMgPgxPoGGbwkQDz44AOHAQBw45m6lQfvgbP5nhprAW7IT6V95+jb4lQQHU8y0W5oJY+oRADSboc135HMMtfM9qPVuFdLu3ikF2ePbsk37oXz2vRApZfKNgUpBc7rkpevxq9yS/69ugees0yjew+7++fkmay7Cu0sT9ehta66k/SVnsqWh9E3rbqoOZrFM0oNJ9NHQVW67WPwWcrObjAI3Gl08F7v2vs0DFLxZlsaO6k4XZ6R//R+aEu+4Te/F9SdNz5XUkodAtBr/v5XvuraKGOYumqXTT/vspv800qV+VmcUvMbxViqnfmz859KOOWF/lrlKA2R1c91Kg/8YUavhpfORwJa6tV0YnivZ2r7qVedY32mDEEAACAASURBVHVnZ2b3SS0ti+sc46JDGP7ykctOgOnzRoYzhj7FKDIqlSDq+x1n7J99MiKZp8csuTL7ufNd+GMMXZ+5k5RyDnc6J/6o63bDtu4hqjPmwPk7ASmyxtKLmbxE2X7oB354rJn2o1MAbUBh4ffbADUZNkHVieNV4uzgm8+VAHunFxvfvknce2SmZBrDb06kBNyiOUfRhi7C3jod4dVjNFQDOPDeLQipsFJg+3nrOCgFnmv64OPeEK3isX2/hzHIEFQ5PPHEEyOl/mPFOFiBAC1HVpGJJqhj1X90XGNxfmqCPj7AVSBNWsrwCd6MhbW/1B41Z+Nf1zBl4/cKxdheA0NnsJZinIodsIBeKL8GklXazHtLWQ+rsnghMlblueSp9E40TFLB70KZQrUbEQliO9/muNIgS3AmMkAmYBtpa2uW1zD31jZ17dQqVt5jolLzTZNd5bj2kfYJQ13IoHnK5DeBSNrnK20yLzugODYBMenQXmKHv5RNn5G8qhzzqiFsyJhX50lwVJ/YZs6TbQmoCRhpINkv9ZA5AVXFaxi47nP8i2F0ZvlGD24wocW55rnqN/WTCjsBMOmXvLDGsI6y2/Voypu876tGUdLf6x2jeRK5Zuo87PclbzrGBFp1k/qG1ypbOP5DS0+MMrwqD1z1T5mrMOkw9MkKZkuYVZ3svzpPByhzRu7Ulb2Vp2g4znUdnH5sD1zmCjKyzu31OfCcJ9eo3xNEU/aTF9UxhzOHrtuiReKX+KFTxhrxmsvRryswTSWXTObgfd0tcBnpyhpeCmKdkekAk4Hzu1357YyuMDjZAqjXCawSKhlVRilXHbiayspzUz0xRgDQwoN4XVChqza5J+taCBdQKgAClwxr+766NutZfYIM+9I4dYL7rdpBGj41R1/2spceCpN2OPGAPrJuiidLeNfnSjNpk/12/q5C7qV0plfkmlbOP95X0uJgUraBZOZmgGkqVK3jvyrcT31Nj17LMcnoO5guYJvFqXcLqkDsTs9w90STF1XqeKXs81W4BMQF4KtKkJmagqnt5V5g70tlId8kCLnn2LFBuy//cisunbeaSU+PGLP0nXSSbvYnwTmV3c6/CaaO3zn0VCCu0XPc5Vp5Ss9WpbXLUgJSzoO8bP1qrks5xdjFQCHsaMlMxys9zXRdtF9GkbRQKe/08ICQ5J/UQc5P6tMFhLcnICk7vFay0ACPLtzfBucOBkmf1MEp4zk+DF30WxuxfW6weo22K0I2jP00NnL+Uv97kABGpfuNaUPDiglQl6YhvBsrftbgkT+dzzMPLM+z+9LZx3qnRmdyzGkgTiKuJqdOKL7DI+XzttwkDiZ9rfx0PEcw3ZVFWxRtAe/MYoP7xF6B4w7GMooMqtJKBqEdGeGKIRSIK2bPvmnpZns+XyH2lPS6r7YazJT46Z3KXDKCTNfHsHUYM71h+5bVadID9ffMVJMWbuugvdrkPzLl6PuHn/jw4V1WfH8ocawiwrxUQ3rJi19cfeE+QJTkJLJ5n3zyyUr1tsIJY6QvCqV0OVyiyRVpDKnYnEdBXyBzzhFKLLpDEZrxN7NQbTM9FttQAdF/wy3pLTunaXikUkxQlZYKY4JpKqlscwfT3YjL+6RZh9nHPAyFzV8aAW5dOfehV9tW/5YXeiVH9q+N0J4Y1xSVzQYf+I8yhn1gNkaNdHTsfIaXnP/c5+mzfZ4K9PBM2S4y/sn30sI5242zpGV6JSnH9MvfnFO+Q3EaTrbv+6uKS6Dmcy771NrZ+C+dSdxDHqrYwNz24XKKsq3u0eDP+fCowORf+5CA4He7Hs3v7VNHVM77aXfg1aCyJKRZs+lpyl9Xz07+SdqrE907SZ/cUlYh6EiWKsN+hnZ3MC0+mJnKlcnLvtSZhauMHAA5EwXT0OH+BGtlOI0979+NGWUiMc9ITZ3UNHlgxxF5+orn87tdHybPp5wkQFcy5Q//4A+XqO6T2QNZIL1XCDqU5ryu21hn/iWDasX6nLzXid4HKIM4kARdhTHB1Da93lcJmN6pjNHKqGvsCqTdj/V0hAkv1JAS9xAOsT4vSizBZzFAK06Vhczjd1p+KhFeYd72Mnq7C+MDFN/z3ofqmWV5zdqvddD3UOasmZLJy/d4jr1l5hPDi+2QsP0WQOmHlqnjz3nZFYUgCv3pD/0UEFWoMtWJDhhjrDlw/XhveTFD2banUZPzZGgyhcj5NbR7G5iqzPNeaZ+8kX1NZZTvExjkP8PZfUQWe+w6HCofd0WiDssuoMFI2w7vnt7wF1OOKj5lQ3mURy2zls8349ZwbwJ6ykjKWyrlnFPHz6vlLfVCacstFs1TnRiYIOcc8JpLCgny/CZfudXGz9kX6Z9GFh56r8n31i/ktNfMOitV3nUeMrO1Dw9v+RRkM8kw1+RTP6Yhol5L/ZbykzosaZ+g2tecKzHlfYyh9pKP9UB1mPTbeTx1qW14T84b97OUo+5ClwmoGiLMgUtDJXMWu6i1+t5bzX+LNsiD0lqeKn04o0nqjQz1yv+lFwb/KN8ps7vRkPTxvQZkgyl96yUnnYwcf7Ynlly9poykoeW1xfdzOaR4BM80b2qgyfTtRhb3zu3MIug2w53BNK9NYZAZZLDdkknGW4BnnLxDcirTHJjPs30J6aDtg2DK98tLW8f12KZg8OkhpCb0wCyeItOMfl0BCWGVMdIzlTETVLJkFwkHMijrnR/4wAcrTKXyIpyCR8r4e4N4b4vhD+sbhYIn+9gI7xoy3r0H6dBzlhvVz4kzqUzTM80QSCpGDYnkp9YVvZCvN5IWqVmNxZQTLRYwtbLLfiaQe2izSjGFREWTYJVCuAPLLqDJo4v/p2Krgtv93jBt1o7NikTN2xZXcCw9VKMa9jXpJw3Ogt9rs2lYqCwFTxMwrqzwXT52EHXMKbfOWRplPrO2WMysVj0aPBkTiLxXUKRdx6rMOz+8WnEpQS+Tqxp4LRe4ZqzltWnb1ZMIi64se9q21KPPSyASxKkK5jM8sYklikziWcbyWt/7YmDq9bvR1EZ271NcPH42uBwhRotgujsfVwZfzmOCqTyhTgVQWSqSpholFYWYx63tY5eWhlLJgi2aYTCR8DQNbsdUslnZ111YRCMl+UBdXrI910yTd3KMu5wmT1ff5r7XHUQ1AHYe19jPdnXS5Fd5de+zesnXu37w+3/o8MO+WKcV4rNi69MsMrycilql6uQlALaCWiFkB3nVB62KFMYrxZ2K9xjgDBlnG1os+QpTp3daz8J7iApIWtGeb3p4tWWAnIHIxKUWmlUiTss2w51a4jAopQJRsk+NDFwqGVHX03FRi5fqKoZCTVCiTi9/bDimjOCjj36oilKnUuT9IVg12LYwk6a3MSpGKaf76GE4Rzlnzm22cWnNzTUUecMtBnp4u6GV7fH8FG6V2BUvXDH+euadI93HkkZCC1Nn3ro5vflp0TBprWLfwTEVOG3SnnxzBaQadU3bTnKhH1kN6VCMA9j5E1QzEpMym/K1y9oOrnzuk03Wn0qUvrkMIV+oDBNMU4HaD/lOb0Le1GM5StbN9XXnzfC5spxz7DUtV18okNCre86zn3Nz330vuXnJqL9KAXv6zjOeMbw9vMJPjBJ/yNmjQ948CIJ8A0r/8bf60yen+Flg2KMlhoaTJxLEl2e6wDRpv3PnYQyM/jq/t/HylcMgvdI7836iK/DTOhCjdTL/8VjVX4IhRmRHJHpt2W1/tC0Aenh20Se8UuieXukutzuY7h6sfd4N3XQITEISPDU+0rFKQP1idE/dmMZQPl8dxHd3/cA/+METmCYY7sJWN0Tqf66pKig7IzTBPLZoHR3ldd3myju/AtO8RqWdwLlbhklcial1YftaaQJTX7cyKgVWTpVBePTymPD+/NlY112eh/3KfqaHmmAqM6lUyIrD2keBfeixD43/jx/Klmte+ILnV3H7UmRUGxmERVEQrmEcrA194IMfGIrh44cQOJ9cKy0sliDdS7iPmP42g5XRPCrkzJMy2Pt2HLg7LzXBiIQMN71rqEjvokdZns0Da5577tOTSB5II4V+3AamCUopBFf8mErO92lY5PMb8BpIoTnKx76mMZgK3zYTPAVOt0o1Py7eT35OnhWMensGYSvPCV4n+KhsUwbla+c9k4K8bgdW50WjUSBJq97wXvV/JsYca5bzoOsdXPbiACo2X5VNnudpMbvMJc84V8WXQ7kji6FCStnf95L7qqDJg/ffNwvSdx3r51bW6ZdW9i9LLR4UQR8fHfL2R+NElw899uEjGx55zaiU/bKaE303U91kK18TLASbPPs06aRD4rq4/JS8oIf6V+volqk0WqRxgkpGb/BSm4/6JKyz3PVhG7bpWNrY6kL4/NcpKDklbDv/GzlSLjOSlO/r98lDAvMOoPLsoctmnobepJ5pG6s9JvWdfJ94k2C4Pyv1RBq20sZozDFH3//3f+AA0ytgS9BbiufOsFUKaHqq3cFVCGFXlFftO1gVQV6TICWzZvv7vWmppfLzey0yma2s/ymZtIuV5aZxlYx1R1UsKrhmgAUWMmtasFlvMgGOzdmcCINiePzDj49Q7ZPzlPlO3wdk2cfFOmlamISF7Tv3Ed6ViXPSpVWGPxL4UxHX9zV2Nkv34e8mhihoewKDB1PbTirg3CPabfdmfK9BMV2BqcabNOVcSNeaFcycX3nD3+TnVGryUgpKjj0VTNN1ASlJX9DBKjEea5c8Z8jMPvQ+UrIye/+b9VmlvUaccgIvpVdJfyxiYLZ0j6eXVdwyoXGVClRZS2/S71JZ+n55TK0Ik46WxCtDbhYc5/dWnF3+zet9z2dlRx7VyHLul05B6a2C4qz9u06b82i/0nhi7CbPkHD0H7zmNQNMX1yF4jViuL6N1RGaH3P6qVF4BV5iLHe/8Pkl8wDAO/+/d9984NFHqy94t0R4qOjD3u1PfqqPIEs9oEJ1HFZz0sDU0GC8vHf7iUldSTPndZX5XEsc0k2w2Hk86Zv6MkEn9UZmovJcw7TynoabUZZ914K8Ij9Zr9x5oWqc/JFGg981v3deQYKtdNn5aedXx5JZ6gWgHCA++CGNB/e2J6+l/KdxooGWxm3qyYO3iVrOyOoBpoR5HYxgkw9VEaXS8vcMs6lQHLSvhoH1+lpxdQsJbiq0k9uc5qYPna/FADM+v0Jg52oyDpJrXRv1nl2YTxb3BqiEdrSu6V/tm5x1SVWSzSSrEs+uwEsIZ8FpvSsZAiF/1rNIOPr8CO8+VdtZ2K9lXz3SCyAlzJhzwVoKfwh6lxH884NS3k9f9MRzDUWG1urS4uQzwJU1UvO+svimNVoW6Li2qpOwbjXXgNIw495l+KzsLhlXRWF/rLtrgWkUk16pysn25d1UaqnMVTqOTdrtYeDdyEsltArYu/3HkyvWGuBSDsuYksfpG0qdZ/ba43l7WM+PHuddZTCdrPzIkmxFvrwES1oK8I7X+/mc64UpE7SV9JBuro8qI7yixFF0HohRPDILkbtkYTY67Tof6oE62HnuP3W+kydyPc97bDcVH+/lAX7XyON79jp+zVd/9c03fsPX1S1cV/JSQPplZazqgVHMHCPl42Pb2AtGXdaeP45X7Hq1DcKddMd4Hh/G7UPve+TmIx/72M37xit5CU1jwpvrlBv5yC1QAobj47ldj5goS28/yW1yqbilo6/QBXlfRmgbPMlnadglwKZxKw9oENvnArYoQtD3rFNa1FeL1zt5TGNX3qO9MiYqqegMlhlZOrWz0VAH5BjgeJPY4hg8L5tn8l0mavU89tq5fF5bID1ijvmr5ZrzVhv7xWvSU53huiZ5IF5b+ogwr0ydnd0bSuWYD0gl1J1ea6gqCQcqUNp2CeQERIlj52TCKxCXwA5OME3rJa2wBJOrPtBeK7yVtOAYaaf3sfWpF7TFuoqL9a5hgPu5VqbFpZdY4xmMuluqJBCZxPTRIahUKyJca1krAMUTY0xMUkhqXMPKfvoT3PPJWvuRbsmEMpNKLGmd9E7BrLGSkTrDLjkPgqPzqFdwte9O2mZ/5JkTmE6mdq7yGmiRobad51IZKNDJY4LGDh7SJfn/ZNEemZTPOIW/5I39WUl715KUG41JlaW8itLm2g75tvICTAU0jYU0HlrRtKylZ0p/+E3v198BMhOTUo6TjvkcDRfaA4y4BzA9vBHq145/FbmY8sG1Fk3g+TwzjTmeD/9K6/a411mZGtapD1YEwPM1W364j+vlO4HiVa985c1f/9bX1vdVmWfQFqCErl82IgMYrNKf0GzRawAqfyh99mMTIXruc55V12lAVhh3yIJnkj7ywUdv/s9f/hfjQIk+Vs0lH9uG7hnO55oVmZg7A+b41Q9HiHh6+YfiHveqP3l1i5NZtwkECXYpy/J06sSiWciceuAKTFOWdmMsjTv536Iu1ll2zpUXDZSDF6aTYZ93bzV1xz6u1EW5HzflOI2KXQfsujAxxGfJkyn3O1YWjf7B933/CUyTcL5X6PYGUhjTA01QQTlkJZi8zvbt9K6kMlycSoDrIYIKQGbjmvSWDWnyXW4N8bocq3uTcqyOl3KCVizi9yqPNyxYAbj7NvenzvVAGaaUxrBAmWiUj9a7oTeO4/rSsU7x0MOP3HzwUY7lamsVhuywYi/4a9k7VpmI53BKTHqyCsbOGApTCsRxzSQ2ltohWKyljr/04vhcVnYZB20NajnnfKbBVVmrs2qJbVe7ZQysfboqVL20LIAuuKiwds8y+5n85Fzbtq+7gMpfKmYUOV6MGbvJP8k3KWjSkj6azX3Vr6b/Wv4QTA0pu2dPYyPH2spLj4TtKR3S0vPB6MDYW2HPrzg805Rf5yf7nHKlByFY62kuwFhRIK6lHZOVOrmnE6KkP/fv3rOJPKlH0tiwHrWyUl7czK7lOw1TefLBcWj3t3/La+u8XgxQlkWeM3IMOBHEZQTWSz9rScIha5wLrEzjdVbR85Elj57Cm4VH9ZK68tnnhzf79M3/8gu/dPPehx6quTBKJW+3gdH1hdt7H2A6y9wlSKq/khezFjGeK/cqX8r+ciJaPpPfc4kgDQJ1YfJ58c3mlbmD4ZDzrf3MJlc/O46an+nJXxVXURY0IIx8Oec+ajckdllNfqlxzYMBlF1loTzVoTvl65TF3UlLfMnnc08aeD7bSnAn+n/f3/v7xxFsCSRepPJJ5ehvO/Dk93YcJgZMAQVrjKo8HGRbNCv8Z3SXyVrPuNPN17KRaWTmZOqloHtRXQFPa0lllJ6pxC7FOAQjy/9lmFfPNEu9cU9anK49urbEb4R2XzASir5y1NXF4n3Tm99ciUPShMnq8Nx5E3JZp1MwKXqPF4tHKninwlT4klllOF5XndeeOelQ1zPu0U/B8iSwFwK4PPR5lNsWok/+ORth7XU47mRk6/kewkea/TRWfE2DIa1OhcPrND7SYHPMB83n3rlaF62N310IIxXUSXhGv1P5n3hmhqZbDu4M/WY2ZPOv4bQOMfaSwedLuWtIJH+7Fce9ns5Te24o8k7OYQ1RfvF+abMDadJMmifdAA3H68kjfDZ7V5lPvcCzr5SRIJthP/lPg4FnX41P41jPVlDlespr/rv/zr89kokeKzB81Ve94uZVr3j5zDcYXvboJLT/ywGMfzbqyAJyAO8n/uyTx97xrxgAy3dlSI1rSULkPoCOPw66+B/+x/95GL+PFpDikVtkwZCvHpv8J2+k8VUe2EQky292vWWrELWR4vhaT64DujVikifT+5S/pWsaXRrU7jn3tWQhZFdgSvlPPuS9ETs9Uj8n6Cfg6nlWmceQIfkm9YPPzd9Sn5VDEwXu09OkbT15ypQez4Lmc5kqMWHXUT5bB02eVSekrioj4/u+d4DpLVmF+yTtRHRQqbQZXHqH6bn0Gge/n2tZ7hPlc8xgbGW3Mn53YBdMdwWbykGFaF99pkwuE6pYU+FoDcskJiBxzWLe5ZnKLIbLcu1Rpnj+855/8+Jx2guK++1//M5h5T5cXfJ3Kux0aGxt1s6+0geKMwCkCtVuIOzMqTB1O32EVDJICpvK1PlLpj/WTxG6GQ3QENm90AQv+SU9LZnf64pm0/My2cPrdyDdBU0wTYDzGkFBGibPKXRkKmeB/isgvRL0vS0VTCpBrXh52fE6No2+s9Lo8GB7cO6v7C01Gi9mLCp3Ki3oSJuAsV5J8hdhWrdwnAwCikvMSk0px7w31K7Fr6JlnlLW5BWuMxyZv6vklcWM4rgGKkDTf/+UPz7zbOXSMfMM7q8CJhGNInT7DV/7tTff8s2vqaSkjij9tQJTnsN3GG6eR1thYiITgx8AW+nGNQ1oX7j5zde9/ubXf/u362zg9EyNGrRHSSLXmjeNBM9y/RzgXCGK3nrG83Ou5GfpI1iZ1OX3KQfqr9Rn0t7vlDk/O8+HrBBtKobtNfIEqKWbV6nMo1b3jKjtnvMBnrF+mpWlUr6Vz4OHJj/uMn0YyVX9a20Z8v6Uqxz/nMweahgNqe+Tn1IedzlXZktvEm26DUxleDuVYJTCkA9IZZYClUxxZem0Tj7v1WxirfGmMvdamSCLgMtMaR0LtjJC9iGVrBPhWFV4O5j2hu5ec1nhkwWmqRx4Nie30JaCRvH6B+5/SVlN737PQzfvevefVtjY9rhWizm9CmnNuLGOKebA2Dl4OT3IpfCXxy8wVMgMr3QydipYabcLTAqbgGuGXBpLfX9vmUi+SGNLoSivdxojx8XjjWEurtNryd/TYLCf2X7yiXzKq0raOU0BK8uWrS+HMmte1FjahSj7Yx/yWbzvfcbtyQik8rn02S3zLEGZ85JjboCyYER7zleWsgoBDzIVa82RhcKrZGb/t//Sp0FjhfkFU3krPUY8MxVLyk4aDLsR4nPTmFrh63WSkFnK8kLKKH0yYciwdgNlF9qXn30Gz3zFy4eXOhKVCAlb/IQw8IvuufswpJRf2uEaj9oiQ5VkO4wuTkf57//ZP6993QI/483lCJ7Xnqj7uRtc+a6S6qani1JvD2udjZxGqPxGexaRUCfpnacseL3GTM5tAqrvnf8dsJSlq8zf5HuNhCue4Tp50d9NxBQXErzS2E25ThnMZ1vSUKMy+VcZTnnddf8uy0nHpEe9F5BKXJZ3K5/d9Z9+7/eN66YFMkNNMjqd2RF+H1QK/W1gmuiegz06McG0Ca9gr7BuWvUqJK81LJJRRQXb9nl+rnmlpaXQORncI0DaTjF/7DUljCYT71a/VpieXQtAA2+D5FjLGcJ7z9gDR+H6P/yjt5d3STvc41qdIS63ShwgNASQzdSEeE0/T8uuBYAQ4fJypYNrTymctpvfJSA5HhmTfnmqTCopafXFwNR+pmFR9u/orN+x1mJ5txRC6XcFpo4vhTMFifeCaSpvv3dM67emxm7goRSvCjU4rkVDxsT63sq27LZWm82/HebKHIP8PkOCCex6VsuQa2Ws8qENveJe823Q9S/BPGmchob94FVwMQJCW5nQBJhmQoyA6vPSg9rlXxoonzmHziuvnQHbtWO9RvCyTfMeMrFJ3tLgkH/6HNqvGBnAz775mle/+uabXvN1FRYmGx75qlD/AE0ygPnzhBBenxhbZd701rfd/Nbrfvc4Mzh5WOBP40A5akBZYVwjCGWkxhwl/+76yoQ8976n/O/ysZahev4TTOuZk571Y3ovk//lKXXCzuvckxm7Pl/gzNd6P5ONruTYMfusHUx3/qTLJGDKi7sHXXMOTcv7n8uIEd7199Rje7+MIjR5loGZusH14fJMWdNTsehp7NZKPlBFo7AoENxzm1CnErNjOVEqmgyLSINU+CqlFvZVWjBP33AMGU5OizmtE/uuwlEoUlHB8O5569Btg6tjUlE5EVpqHbLsdQ/e0yY1dwnd8pmau1Q6KoFC4c+QEgLr5mnukeH1SAHfXL9SSBajnz1Sx5QGg3O3M+ydwLAYSIW0Gybck54f85ZbKK54yecoiLRtcpYZmwqPCv9Ag4s3zrm85b3OkUrFuS9re3p5CGTP97maVyo0adi87zaW7kh6nr4XTJcy72WKc27AMlYdkrxCvxNMmw9YV+2M3xyX8qhy5LNKWkMyFY0lALN0W86R1xpWNQFHMC3jY+7l45kpC1xjJq8ylwo158cx2lflSB3iffIGz0nQ1jjMZECNCD1EaZIGFe1quNJXPt/9whfefN2//++Vscs2s6984P6bF917z82XVU3cQXNqME99/MYBpL/8r/5VzYE0UvcxPsOwqXyTh/m+jfOx73RusdMrlQ9U4hoOKn752lq6JnGttefz1kN1gyCaPM1vynLRvsCuB5k6N8Vt/z7BM/W6Y69+bdm6tpceqTysPkonLmXD94af6feer2FbnoiT+j6Bmvcsp7Veu3N7TMtr1w5QNzCeNiZ75wfJboe+wjOV4AJLW8sr1i+j+L0TaqdvA9MMtewWqYRXgATJ9EKT6H16TX+jghKAneAry1rmScuU73zuMTmDQLa7rPlIBpiHETNWhMCtMWmFa4ErrIdgD0AllGhWLgfePjqSF1izKToTGZhhnrauO9wj+PFqYgngi1cqE+dcJG36PZ6P2ba9R9I5c/w5z7swpOCk4WCyQh7krQKUWfM1hYF7iz6Tv0royAAcr9JNOiYf7rx2h4U8H5J0ce7bk+tqKM698+YaafJDRjmaJm5PuJNvul/tsapAWkksPuXzKuyxDECFdZ9D56EEuaJGnbXrMXcCpIZWgug+n8da9jAYPAGEsUqnfc75rPKhrQQl91qT1KQ8pXIyGqOHmF6XPJDAy++GaR2LytQ+2ocrGec7ZLXp2953RpHknwR/+6GhgoeaekrD8N961StvXvuN3zhA9gXlsWIUf+ypp28+OsK6//rXf2sk/o1jDeeeTJdx5Df1oVuF9KhzvqEDHnB5l0TOIsTrvNMvvgc45Vs+y8d1QPr47z54+nHIdx2ssLLtBVPnYMU6mQAACqZJREFUTToot865tEhdL6CrH1PP7PKWSzM1d1tBj5SzlOFs+yyLM2l01oCWDss46Mx4AVXa00eNLWQT/Zu8mnq/de3KQ0h8oD15BRq1M9WnG7kfnCMvayvj93zX91Y2747e2am0uhy0zM2gJEoyvJPk5Nr5fF2guJKLrq5rAe8tNksxm3a/StOZtp1MnUQ7A/fKIJXp7OsKG/Q1eKKGmRir2bw7Y6YyrTUNT62fJy2ghBAeSgVa8s++ul5nBqnMoMfHc6nEQsKDYayco91Y2UFNMEmac00qEsfvPJ7n0z24ne1X7RiWivBQ8sPRNqnrs45t9lNDAkY8A1GWG+wZ9L7ktQT7vCbn03E7V766JaeFsudZAEw6aOQl4LUCuUqK6xB7hm3tYxa1b0W1ThVKOu/zuHiyjxaTHzJy4vd4nCov5x9PS6XvnuFdBvmcii2VjlY317j1BT7OE2Psv+t40DSzfeVxXvVyW66WUZrGropS/vH1ik7Sy+iN16rUXTM2qzgNXu7RM20DqMHHV6qLveylD9689MEH6zCJ33vjm2sbmgBCRM/5gTapQ9Nj1fBOHnILk881EgVfGKFBLuBT95ynziV6pfxblB4ju9qbiUOHHM/PPj9f7bO6MUFNEN3B1OcmWEuHBFPpk/rkTjlq4zK/931WxNKA0NDtbPZ1n7+nfuN+IgoFljPCt3jxvOSiMZdGh3KQxn3rieYToyQekHDXd//d7ykwvbIG0nuR6MlwqXQSZB3YldDu9yTA5fV2WsK6XaDvT+W6FK/f+/xkguyTBKXPGTbyexVVERYFMKwRDxfewVTlpkISFLTS+Z523DtIyT+AVOVVXtP0nNwecXhNU3kieCQcfXhsElfQdlotuvYvekqtuDsMu8+xv+1MKe1tk99dJ835O97jZU4uP8CUUNbcf8h10jSFNUNy0i0BMgXMdlVkMvqVQSHNuUYhOV5nwo60kOY9f1cgfp0cl7TZ+VywTSVitMFrHQegnEC2097n4JkaMZGe0qC2UA3QLLAaBly2Z7EFaZlrVvLsbXKqVwjv088+BrC321jMwXEIQplLkHrF7Qu0aQ6Bp8Q4X6kLeK8MpW7J+c/+p66SLvwu3+tVJG34zZA07aYHIk3sB8CqPuG3CuVOryv5NOdXL9xs55S/BFN4EHoaOndJyT3n6J9MGqSvZhlLY74DTKmwZDJj0ceauiadGcadMWuXY7JvCazyX/J7gqz8msBTczST25wjdQzPq/rd4WnuzxBjcmzrmnao+sCHrQLRBNdjianO9239usDYxMJ+1aPdI1deL18LqLus6LkWj37vd/+98bosshyYSj2ZKJVhEtKB51pNMnV2It/nJO7X5LPW3ru1reYq7JuTrpDazi6sgil9Vtk6Vq4tAGBNqJJ+/uLw4hQEr0kBkrgS3wnnlTNGHx8l/9BMf21WW9Ji6ipIHYZFuBL8eDa1ehGW9HbNBvX5bnfoIv3raDXGKZjl/Eqf4/7JjHlv9j+V4x6NkOkEaNpMj0JeyiQHQ4het4PKDvL+vguzyixfFQYBSM8/x5oFRJJXd+Xob4Jjt93HZV2dU7obBBYt8dmHwTG/YDy7N3son7ltrbdqrGSi7GMrjDaW0jNJvkwFWYbLXMeq68k9yH1440aNG+ZI3u/zQjm2qz1T+crx9jg6qUqaqaw8zYPvLa1ptEc+TLrIRxl2FPB2HeQzd12yK1D7ad/4HZAU3B3zmUfWWho01lhhnzj1g50H+25/mSvzGq4ybvkOsFT3kjXsFg89/DrQfFwjmNb4g8b0kzW/NhqpCNU1lVfJwi7DmQanY3P+U9ZTjyQNbtPLRjxOxo4Ly5OHkk8BudRrKce7vkpZtv1sSx4zAnqS/RkJ85p9yxF2v/reCMuuH5NHbDsBNXnxoFWB6WYp5MBkEht08pPAS/BX0sSuUK6uvw1gUwmo/FV8/fzrsNxigPOJCXufm/naqjE8JHFT4FoRdLkwFICWq+sdqRwVZAVBxYJQ8R1JDU+O7F0Y3Wfn4jfrYYapjfXTFwSSNHy80prMuU6jxflXMb2WoFVCnKucsyswVcF5WozKNj0ArpFeMjXf7UC7K1jbcA3OkNjOD1dgWlZvrAV1ZGBFK5xbaWwtVj8v5dfRmDQUNWY8IePKcJQfE3yz38k/Xmt/U67aC86tJ2uLykH7SDQqwJzRBXl1bz8rwWjcFFiGseyYij9nqcikaY5F5aGnxD08m7Ui5cY1WYEoaaZhzbj1nukXa3tcZ/JM0kdekFb23z4mv+U1GflQ0Snfgqr0yjnMyJS8m8AoX2sM8szUA/Jbzc1cp0xwNqytcZDJXJntnQmHypWAa+KXNABQXWMlmVGaaJA5b57cYug1Q89es1ch8hmp266MV8ezg2DqWn5LnpSv5ZmUPcdsu2e91pnwu77NZx2Z0OEQJJhaw7r6NB0l5jQPOrEP8ou0SBBPg1/ePPr+3d/1PeU3H0pzPswLFZps8MqbtOM+TCLvVkUqyF15Xn1ORWybnYxk1lnfJbHN8BVw7Wv2WYIqCDzDEMtZAQwwrXWoTpRQiAy77oBEn/S2ciIA0o9+9GMFpNJxLw5A/5xkrSUsU7bP4JHWaROuwYZAJzPnHO20ZH5T0XOtXsOZcZchIp1ce9hBI4H1yjNNxZ33pmLRk5chk1+ueG73Xg+PdzSgEPCdIJqKtN+fK2mpWLOdBoYGOysNqVQNTS/Bg66rrNsOwNA4ozUCP68J2oaYV38WP8hnh4EQHirz6toU7+WjVHbSTK/JseQJRrtiox/yO6+Om+s8bEHQknYakAKrypNX13V5b39sM2l2Bh8Lya8CAfKw8yptU0HzDAFEI0S6SsvkfXWM/c/xyNcCLL+ljPsZmrzkxS8e+RCPVZQAWc39pzzX7XXSLZVx6in72PV9+2CDNFZ4vwyrlUyWxfXlA+sE8yxPspE+vtq28yId1C3y1y570tQ5UcYdi1nyexnJpK9zn/o5n5N44Tx1JKadIQTasfr83GJkTWT5T7459HDUY0/ekk+d/32M/p7G3l1/9z/5ri/YGReuswGFcldKKhNfFfRU2Akot4FoCtIVGNhGWgsmIwmghnuzT7aVoJoK38lzzVMaaH23Qu7Fa2p5KpyExMjGxVukbx5NJXFznYd7CAVxyDDXy3w8q1Orsdg7sYc/Q3n0CcGj6D0HFh8JR1NpS5PdCrSdXaG7kC+T5tilU77mXN12bT5jf16Gd6V59W0iiQCar3vf7cPel90gWIA/zJ6ZresaSQqOheRVEOxzyLZUxtkP+UmjS4UoyDSv4BnfWSPV58BHTY9OTmoeyDT87kcLZT+dvupppUfkeDS2ql9k6c7QagKpfee7BEK+F0wd/77OKg0EWJV/Ll1o0aeScT6pKdvP6QxK6ZfRC/tn24finmFJfndcTTOPfTwDK/cLmLaVbWfSVvKpYOqcco8RoZL5WQ4yFb/9cC1UOSxdMbe1sfXt409//Mi+NWmLe9UNyfep33ru1ykmGR7u+1ckQ8Ow57dDuequnL/dGeq5EIB77XeBZoN2hoZpsyNIq5rTASBx4EEab+oMQuFpzDj+xJIEU/vq3CcP22bqBXkZ8BR/HLtzJZgyP7kumjyiDvFedSE8sIOpv6XhqAz8/+Vd2raQwKq0AAAAAElFTkSuQmCC"/>
          <p:cNvSpPr>
            <a:spLocks noChangeAspect="1" noChangeArrowheads="1"/>
          </p:cNvSpPr>
          <p:nvPr/>
        </p:nvSpPr>
        <p:spPr bwMode="auto">
          <a:xfrm>
            <a:off x="155574" y="-2960697"/>
            <a:ext cx="3121025" cy="31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s://pp.userapi.com/c849036/v849036963/fd529/Cq83yaF91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185193"/>
            <a:ext cx="521017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pp.userapi.com/c845018/v845018963/184117/HM_6fjPhxq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2185193"/>
            <a:ext cx="3822700" cy="283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tatic.tildacdn.com/tild3730-3261-4332-b633-343335616131/noroo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5294312"/>
            <a:ext cx="30956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12234" y="211138"/>
            <a:ext cx="8596668" cy="1320800"/>
          </a:xfrm>
        </p:spPr>
        <p:txBody>
          <a:bodyPr/>
          <a:lstStyle/>
          <a:p>
            <a:r>
              <a:rPr lang="ru-RU" dirty="0" smtClean="0"/>
              <a:t>ООО «ЭКОРЕСУРС» располагает: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5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74737"/>
            <a:ext cx="10515600" cy="57832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</a:t>
            </a:r>
            <a:r>
              <a:rPr lang="ru-RU" b="1" dirty="0" smtClean="0"/>
              <a:t>· </a:t>
            </a:r>
            <a:r>
              <a:rPr lang="ru-RU" dirty="0" smtClean="0"/>
              <a:t>Шредером                                               </a:t>
            </a:r>
            <a:r>
              <a:rPr lang="ru-RU" b="1" dirty="0" smtClean="0"/>
              <a:t>· </a:t>
            </a:r>
            <a:r>
              <a:rPr lang="ru-RU" dirty="0" smtClean="0"/>
              <a:t>Прессом гидравлическим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1300"/>
            <a:ext cx="4559300" cy="4546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s://pp.userapi.com/c845418/v845418963/18355d/B0AZltyWYX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268" y="1511299"/>
            <a:ext cx="2984500" cy="454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tatic.tildacdn.com/tild3730-3261-4332-b633-343335616131/noroo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5093704"/>
            <a:ext cx="30956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35000" y="229605"/>
            <a:ext cx="8596668" cy="1320800"/>
          </a:xfrm>
        </p:spPr>
        <p:txBody>
          <a:bodyPr/>
          <a:lstStyle/>
          <a:p>
            <a:r>
              <a:rPr lang="ru-RU" dirty="0" smtClean="0"/>
              <a:t>ООО «ЭКОРЕСУРС» располагает: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9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еятельность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034" y="1541795"/>
            <a:ext cx="8596668" cy="388077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ru-RU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Осуществляем сбор, приемку </a:t>
            </a:r>
            <a:r>
              <a:rPr lang="ru-RU" dirty="0"/>
              <a:t>и </a:t>
            </a:r>
            <a:r>
              <a:rPr lang="ru-RU" dirty="0" smtClean="0"/>
              <a:t>переработку </a:t>
            </a:r>
            <a:r>
              <a:rPr lang="ru-RU" dirty="0"/>
              <a:t>вторсырья в объеме 150 тонн в </a:t>
            </a:r>
            <a:r>
              <a:rPr lang="ru-RU" dirty="0" smtClean="0"/>
              <a:t>месяц</a:t>
            </a:r>
            <a:r>
              <a:rPr lang="en-US" dirty="0"/>
              <a:t>;</a:t>
            </a:r>
            <a:endParaRPr lang="ru-RU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Работаем как с юридическими, так и с </a:t>
            </a:r>
            <a:r>
              <a:rPr lang="ru-RU" dirty="0"/>
              <a:t>физическими </a:t>
            </a:r>
            <a:r>
              <a:rPr lang="ru-RU" dirty="0" smtClean="0"/>
              <a:t>лицами</a:t>
            </a:r>
            <a:r>
              <a:rPr lang="en-US" dirty="0" smtClean="0"/>
              <a:t>;</a:t>
            </a:r>
            <a:endParaRPr lang="ru-RU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На данный момент у компании более 200 договоров с юридическими лицами;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Заключены договоры </a:t>
            </a:r>
            <a:r>
              <a:rPr lang="ru-RU" dirty="0"/>
              <a:t>на реализацию рассортированных </a:t>
            </a:r>
            <a:r>
              <a:rPr lang="ru-RU" dirty="0" smtClean="0"/>
              <a:t>отходов с предприятиями Санкт-Петербурга, Ярославля, Кирова, Подольска.</a:t>
            </a:r>
            <a:endParaRPr lang="ru-RU" dirty="0"/>
          </a:p>
        </p:txBody>
      </p:sp>
      <p:pic>
        <p:nvPicPr>
          <p:cNvPr id="9218" name="Picture 2" descr="https://static.tildacdn.com/tild3730-3261-4332-b633-343335616131/noro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5033962"/>
            <a:ext cx="30956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634" y="293688"/>
            <a:ext cx="8596668" cy="1320800"/>
          </a:xfrm>
        </p:spPr>
        <p:txBody>
          <a:bodyPr/>
          <a:lstStyle/>
          <a:p>
            <a:r>
              <a:rPr lang="ru-RU" dirty="0" smtClean="0"/>
              <a:t>Социальная значимость ООО «ЭКОРЕСУРС»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802" y="1614488"/>
            <a:ext cx="8445500" cy="4498975"/>
          </a:xfrm>
        </p:spPr>
        <p:txBody>
          <a:bodyPr>
            <a:normAutofit/>
          </a:bodyPr>
          <a:lstStyle/>
          <a:p>
            <a:r>
              <a:rPr lang="ru-RU" dirty="0"/>
              <a:t>Сортировка мусора позволяет не только </a:t>
            </a:r>
            <a:r>
              <a:rPr lang="ru-RU" i="1" dirty="0"/>
              <a:t>улучшить экологическую ситуацию</a:t>
            </a:r>
            <a:r>
              <a:rPr lang="ru-RU" dirty="0"/>
              <a:t> за счёт того, что меньше ненужных вещей отправляется на свалку. Часть мусора — это ещё и </a:t>
            </a:r>
            <a:r>
              <a:rPr lang="ru-RU" i="1" dirty="0"/>
              <a:t>сырьё для различного производства</a:t>
            </a:r>
            <a:r>
              <a:rPr lang="ru-RU" dirty="0" smtClean="0"/>
              <a:t>.</a:t>
            </a:r>
          </a:p>
          <a:p>
            <a:r>
              <a:rPr lang="ru-RU" dirty="0"/>
              <a:t>Из стеклянных отходов делают бутылки, банки, стеклянную и стеклокерамическую плитку, составы для фильтрации воды, смальту и мозаичное стекло.</a:t>
            </a:r>
          </a:p>
          <a:p>
            <a:r>
              <a:rPr lang="ru-RU" dirty="0"/>
              <a:t>Из переработанной макулатуры получается картон для упаковки, упаковочная крафт-бумага и туалетная бумага. При этом </a:t>
            </a:r>
            <a:r>
              <a:rPr lang="ru-RU" dirty="0" err="1"/>
              <a:t>Tetra</a:t>
            </a:r>
            <a:r>
              <a:rPr lang="ru-RU" dirty="0"/>
              <a:t> </a:t>
            </a:r>
            <a:r>
              <a:rPr lang="ru-RU" dirty="0" err="1"/>
              <a:t>Pak</a:t>
            </a:r>
            <a:r>
              <a:rPr lang="ru-RU" dirty="0"/>
              <a:t>, который на 20 процентов состоит из </a:t>
            </a:r>
            <a:r>
              <a:rPr lang="ru-RU" dirty="0" err="1"/>
              <a:t>полиалюминия</a:t>
            </a:r>
            <a:r>
              <a:rPr lang="ru-RU" dirty="0"/>
              <a:t>, используют в строительной промышленности и для производства канцтоваров.</a:t>
            </a:r>
          </a:p>
          <a:p>
            <a:r>
              <a:rPr lang="ru-RU" dirty="0"/>
              <a:t>Старый пластик идёт на вешалки, стулья и садовые столы, пакеты для мусора, рабочую одежду, чехлы для техники и машин, </a:t>
            </a:r>
            <a:r>
              <a:rPr lang="ru-RU" dirty="0" err="1"/>
              <a:t>сайдинг</a:t>
            </a:r>
            <a:r>
              <a:rPr lang="ru-RU" dirty="0"/>
              <a:t> и другие отделочные материалы, </a:t>
            </a:r>
            <a:r>
              <a:rPr lang="ru-RU" dirty="0" err="1"/>
              <a:t>флис</a:t>
            </a:r>
            <a:r>
              <a:rPr lang="ru-RU" dirty="0"/>
              <a:t>, спортивную одежду и обувь, а также на пластиковую тару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https://static.tildacdn.com/tild3934-6536-4239-b162-353638323736/yugozapadnyyadminis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700" y="2371725"/>
            <a:ext cx="2908300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tatic.tildacdn.com/tild3730-3261-4332-b633-343335616131/noro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5392734"/>
            <a:ext cx="30956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78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ланы ООО «ЭКОРЕСУРС»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0043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п</a:t>
            </a:r>
            <a:r>
              <a:rPr lang="ru-RU" dirty="0" smtClean="0"/>
              <a:t>роведение крупномасштабных агитационных (маркетинговых) мероприятий по привлечению дополнительных объемов вторсырья;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открыть пункты приема отходов в каждом районе города и области;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приобрести </a:t>
            </a:r>
            <a:r>
              <a:rPr lang="ru-RU" dirty="0"/>
              <a:t>производственно-технологическое </a:t>
            </a:r>
            <a:r>
              <a:rPr lang="ru-RU" dirty="0" smtClean="0"/>
              <a:t>оборудование, технологические </a:t>
            </a:r>
            <a:r>
              <a:rPr lang="ru-RU" dirty="0"/>
              <a:t>линии комбинированной сортировки </a:t>
            </a:r>
            <a:r>
              <a:rPr lang="ru-RU" dirty="0" smtClean="0"/>
              <a:t>отходов;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приобрести </a:t>
            </a:r>
            <a:r>
              <a:rPr lang="ru-RU" dirty="0"/>
              <a:t>компоненты  механизированной сортировки отходов и несортовых </a:t>
            </a:r>
            <a:r>
              <a:rPr lang="ru-RU" dirty="0" smtClean="0"/>
              <a:t>фракций.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dirty="0"/>
          </a:p>
        </p:txBody>
      </p:sp>
      <p:pic>
        <p:nvPicPr>
          <p:cNvPr id="5" name="Picture 2" descr="http://moneyandyou.ru/wp-content/uploads/2017/09/shefyt-na-sofiijskiq-zavod-za-bokluk-hvyrli-ostavka-416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1825625"/>
            <a:ext cx="2082800" cy="192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ndolgoprud.ru/upload/gallery/178/56178_c02434ddb3a89be3f0c428b4bc24664cce9919a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600" y="3752602"/>
            <a:ext cx="2108200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eco-saf.ru/userfiles/DD1Cwp_WsAAWD53_sm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600" y="5207000"/>
            <a:ext cx="2111375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static.tildacdn.com/tild3730-3261-4332-b633-343335616131/noroo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5374480"/>
            <a:ext cx="30956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компании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Вывоз вторсырья транспортом компании ООО «ЭКОРЕСУРС»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Работа как с физическими лицами, так и юридическими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Открыты к заключению новых договоров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Возможность наличной и безналичной оплаты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Лицензия на оказание услуг по уничтожению конфиденциальных источников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Возможность коммуникации через сайт компании.</a:t>
            </a:r>
            <a:endParaRPr lang="ru-RU" dirty="0"/>
          </a:p>
        </p:txBody>
      </p:sp>
      <p:pic>
        <p:nvPicPr>
          <p:cNvPr id="10242" name="Picture 2" descr="https://static.tildacdn.com/tild3730-3261-4332-b633-343335616131/noro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775" y="5033962"/>
            <a:ext cx="30956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6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</TotalTime>
  <Words>399</Words>
  <Application>Microsoft Office PowerPoint</Application>
  <PresentationFormat>Широкоэкранный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ООО «ЭКОРЕСУРС»</vt:lpstr>
      <vt:lpstr>ООО «ЭКОРЕСУРС» специализируется на покупке и переработке ВТОРСЫРЬЯ: </vt:lpstr>
      <vt:lpstr>ООО «ЭКОРЕСУРС» располагает:</vt:lpstr>
      <vt:lpstr>ООО «ЭКОРЕСУРС» располагает:</vt:lpstr>
      <vt:lpstr>ООО «ЭКОРЕСУРС» располагает:</vt:lpstr>
      <vt:lpstr>Деятельность </vt:lpstr>
      <vt:lpstr>Социальная значимость ООО «ЭКОРЕСУРС»</vt:lpstr>
      <vt:lpstr>Планы ООО «ЭКОРЕСУРС»</vt:lpstr>
      <vt:lpstr>Преимущества компании </vt:lpstr>
      <vt:lpstr>Контакты компании ООО «ЭКОРЕСУРС»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«ЭКОРЕСУРС»</dc:title>
  <dc:creator>Administrator</dc:creator>
  <cp:lastModifiedBy>загадка</cp:lastModifiedBy>
  <cp:revision>16</cp:revision>
  <dcterms:created xsi:type="dcterms:W3CDTF">2019-01-16T07:58:11Z</dcterms:created>
  <dcterms:modified xsi:type="dcterms:W3CDTF">2020-01-10T10:00:03Z</dcterms:modified>
</cp:coreProperties>
</file>