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283F-7744-4D98-A398-F83B14F0C6F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40E72-ACDB-461C-9E9C-9C6109AE8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2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40E72-ACDB-461C-9E9C-9C6109AE8C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1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8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1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2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6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2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0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3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6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3E03-C7E5-4E9E-AF6E-72F71BE17B40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E975-B284-4DDC-AED3-F1BFDD610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4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1"/>
            <a:ext cx="7342584" cy="13681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Мастер-класс 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по оригами из цветной бумаги</a:t>
            </a:r>
            <a:b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/>
              </a:rPr>
              <a:t>Солдатская пилотка»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5976664" cy="2736304"/>
          </a:xfrm>
        </p:spPr>
        <p:txBody>
          <a:bodyPr>
            <a:normAutofit/>
          </a:bodyPr>
          <a:lstStyle/>
          <a:p>
            <a:pPr algn="l"/>
            <a:endPara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квалификационной категории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Полякова О. В.,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№116 «Загадка» г. Архангельск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8"/>
            <a:ext cx="265441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шаг: отогнуть к середине правую и левую стороны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линий, отмеченных пунктиром.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44824"/>
            <a:ext cx="3552395" cy="26642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6" y="3861048"/>
            <a:ext cx="3624402" cy="2718302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3851920" y="2564904"/>
            <a:ext cx="2520280" cy="10801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шаг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загибаем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край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средней линии сгиба, второй раз загибаем и «прячем» за уголки.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3" y="2172222"/>
            <a:ext cx="3451900" cy="2588926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3701795" y="3508903"/>
            <a:ext cx="172819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72222"/>
            <a:ext cx="3427600" cy="257070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6228184" y="3284985"/>
            <a:ext cx="576064" cy="111958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536278" y="3284985"/>
            <a:ext cx="636122" cy="111959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из цветной бумаги звездочку и приклеиваем к пилотке.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0"/>
          <a:stretch/>
        </p:blipFill>
        <p:spPr>
          <a:xfrm>
            <a:off x="457200" y="2016467"/>
            <a:ext cx="8229600" cy="3142387"/>
          </a:xfrm>
        </p:spPr>
      </p:pic>
    </p:spTree>
    <p:extLst>
      <p:ext uri="{BB962C8B-B14F-4D97-AF65-F5344CB8AC3E}">
        <p14:creationId xmlns:p14="http://schemas.microsoft.com/office/powerpoint/2010/main" val="38639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Пилотка – головной убор, часть летнего обмундирования солдата.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Солдатская пилотка является одним из основных символов Великой отечественной войны и напоминает нам о том сложном времени, о героическом подвиге русского народа.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войны, когда погибал солдат, на свежий могильный холм по традиции клали солдатскую пилотку со звездой. В канун празднования Дня Победы солдатская пилотка может стать хорошим подарком к празднику.</a:t>
            </a:r>
          </a:p>
          <a:p>
            <a:pPr marL="0" indent="0">
              <a:buNone/>
            </a:pPr>
            <a:endParaRPr lang="ru-RU" sz="2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 руках пилотку прадеда держу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мне в память от него досталась,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крови след, соленый пота вкус -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от войны еще осталось»</a:t>
            </a:r>
          </a:p>
          <a:p>
            <a:pPr marL="0" indent="0">
              <a:buNone/>
            </a:pPr>
            <a:endParaRPr lang="ru-RU" sz="16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1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солдатской пилотки нам понадобится: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зеленой двухсторонней окраски офисной или цветной бумаги размером 21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см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мастер-классе использовалась бумага с рисунком, распечатанная на принтере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– звезда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– карандаш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3477383"/>
            <a:ext cx="68098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995120" cy="4224640"/>
          </a:xfrm>
        </p:spPr>
      </p:pic>
    </p:spTree>
    <p:extLst>
      <p:ext uri="{BB962C8B-B14F-4D97-AF65-F5344CB8AC3E}">
        <p14:creationId xmlns:p14="http://schemas.microsoft.com/office/powerpoint/2010/main" val="175247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шаг: сначала лист бумаги складываем пополам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12891" r="5372" b="19563"/>
          <a:stretch/>
        </p:blipFill>
        <p:spPr>
          <a:xfrm>
            <a:off x="249928" y="1444308"/>
            <a:ext cx="3070747" cy="30570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3" t="8358" r="26915" b="9055"/>
          <a:stretch/>
        </p:blipFill>
        <p:spPr>
          <a:xfrm rot="5400000">
            <a:off x="6182509" y="3546683"/>
            <a:ext cx="1824295" cy="360515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491880" y="2924944"/>
            <a:ext cx="2592288" cy="13681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1"/>
            <a:endCxn id="4" idx="3"/>
          </p:cNvCxnSpPr>
          <p:nvPr/>
        </p:nvCxnSpPr>
        <p:spPr>
          <a:xfrm>
            <a:off x="249928" y="2972857"/>
            <a:ext cx="3070747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шаг: складываем еще раз  пополам и отгибаем обратно, вырисовывается линия сгиба.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228" y="1399026"/>
            <a:ext cx="4177834" cy="4850221"/>
          </a:xfrm>
        </p:spPr>
      </p:pic>
    </p:spTree>
    <p:extLst>
      <p:ext uri="{BB962C8B-B14F-4D97-AF65-F5344CB8AC3E}">
        <p14:creationId xmlns:p14="http://schemas.microsoft.com/office/powerpoint/2010/main" val="30024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шаг: к линии сгиба (прорисовано пунктиром) загибаем боковые верхние уголки.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46" y="1918965"/>
            <a:ext cx="5277742" cy="3958307"/>
          </a:xfrm>
        </p:spPr>
      </p:pic>
    </p:spTree>
    <p:extLst>
      <p:ext uri="{BB962C8B-B14F-4D97-AF65-F5344CB8AC3E}">
        <p14:creationId xmlns:p14="http://schemas.microsoft.com/office/powerpoint/2010/main" val="13146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шаг: далее загибаем нижний край  к  средней линии сгиба и еще раз к уголкам.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0788"/>
            <a:ext cx="3600400" cy="27003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20" y="3933056"/>
            <a:ext cx="345820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851920" y="2204864"/>
            <a:ext cx="2384320" cy="15841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шаг: перевернуть поделку на другую сторону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54" y="1556792"/>
            <a:ext cx="557237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1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209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Мастер-класс  по оригами из цветной бумаги «Солдатская пилотка»</vt:lpstr>
      <vt:lpstr>Пилотка – головной убор, часть летнего обмундирования солдата. </vt:lpstr>
      <vt:lpstr>Для изготовления солдатской пилотки нам понадобится:</vt:lpstr>
      <vt:lpstr>Схема</vt:lpstr>
      <vt:lpstr>1 шаг: сначала лист бумаги складываем пополам</vt:lpstr>
      <vt:lpstr>2 шаг: складываем еще раз  пополам и отгибаем обратно, вырисовывается линия сгиба.</vt:lpstr>
      <vt:lpstr>3 шаг: к линии сгиба (прорисовано пунктиром) загибаем боковые верхние уголки.</vt:lpstr>
      <vt:lpstr>4 шаг: далее загибаем нижний край  к  средней линии сгиба и еще раз к уголкам.</vt:lpstr>
      <vt:lpstr>5 шаг: перевернуть поделку на другую сторону </vt:lpstr>
      <vt:lpstr>6 шаг: отогнуть к середине правую и левую стороны до линий, отмеченных пунктиром.</vt:lpstr>
      <vt:lpstr>7 шаг: загибаем нижний край к средней линии сгиба, второй раз загибаем и «прячем» за уголки.</vt:lpstr>
      <vt:lpstr>Вырезаем из цветной бумаги звездочку и приклеиваем к пилотке.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Солдатская пилотка-символ Великой отечественной войны</dc:title>
  <dc:creator>USER</dc:creator>
  <cp:lastModifiedBy>Пользователь Windows</cp:lastModifiedBy>
  <cp:revision>20</cp:revision>
  <dcterms:created xsi:type="dcterms:W3CDTF">2020-04-26T13:50:11Z</dcterms:created>
  <dcterms:modified xsi:type="dcterms:W3CDTF">2020-04-29T08:57:40Z</dcterms:modified>
</cp:coreProperties>
</file>