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C23F03-4BE9-474C-95A9-C4378435BD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0084A-6FC4-4A93-9565-EF7E335B8C7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"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Использование </a:t>
            </a:r>
            <a:r>
              <a:rPr lang="ru-RU" sz="4800" b="1" i="1" dirty="0" err="1">
                <a:solidFill>
                  <a:srgbClr val="FF0000"/>
                </a:solidFill>
              </a:rPr>
              <a:t>Лего</a:t>
            </a:r>
            <a:r>
              <a:rPr lang="ru-RU" sz="4800" b="1" i="1" dirty="0">
                <a:solidFill>
                  <a:srgbClr val="FF0000"/>
                </a:solidFill>
              </a:rPr>
              <a:t>-технологий в оздоровлении детей раннего возраста "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7854696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Заварзина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916832"/>
            <a:ext cx="3960441" cy="38164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современных направлений развития детей, которое играет немаловажную роль в развитии ребёнка</a:t>
            </a:r>
          </a:p>
        </p:txBody>
      </p:sp>
      <p:pic>
        <p:nvPicPr>
          <p:cNvPr id="1026" name="Picture 2" descr="C:\Users\NEPHILIM_PC\Desktop\опыт\IeGTgBbDRZ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31321" cy="571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5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354782"/>
            <a:ext cx="8229600" cy="12063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физической культуре многофункциональны и предполагают большой диапазон использования</a:t>
            </a:r>
          </a:p>
        </p:txBody>
      </p:sp>
      <p:pic>
        <p:nvPicPr>
          <p:cNvPr id="2050" name="Picture 2" descr="C:\Users\NEPHILIM_PC\Desktop\опыт\AvFzSMDnI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61156"/>
            <a:ext cx="4248472" cy="489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PHILIM_PC\Desktop\опыт\v-j8UC9h1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1156"/>
            <a:ext cx="3980956" cy="489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96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88640"/>
            <a:ext cx="8229600" cy="19168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физкультурных занятий или в режимных моментах упражнения с ЛЕГО-деталями формируют у воспитанников умение управлять своим телом в движении, сохраняя устойчивое равновесие, умение контролировать и оценивать свои движения, воспитывают силу воли, целеустремлённость, умение переносить неудачи</a:t>
            </a:r>
          </a:p>
        </p:txBody>
      </p:sp>
      <p:pic>
        <p:nvPicPr>
          <p:cNvPr id="3074" name="Picture 2" descr="C:\Users\NEPHILIM_PC\Desktop\опыт\ERsNtoCNz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4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872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ЛЕГО – технологий способствует укреплению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 детей путём широкого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использования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мероприятиях и двигательной активности детей раннего возраста в течение дня</a:t>
            </a:r>
          </a:p>
        </p:txBody>
      </p:sp>
      <p:pic>
        <p:nvPicPr>
          <p:cNvPr id="4098" name="Picture 2" descr="C:\Users\NEPHILIM_PC\Desktop\опыт\gRnMCp9_x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68051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PHILIM_PC\Desktop\опыт\xSH4UtX69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36912"/>
            <a:ext cx="42484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58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0"/>
            <a:ext cx="4499992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по физическому воспитанию, активно используем конструктор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следующим образом: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утренней и бодрящей гимнастики.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корригирующих упражнений для профилактики плоскостопия и равновесия и др.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подвижных играх в качестве физкультурного инвентаря или атрибутов для игр.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применяется для организации спортивных праздников и развлечений.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C:\Users\NEPHILIM_PC\Desktop\опыт\-el1nphX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924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84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21328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и в дальнейшем применять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 на занятиях по физической культуре, таким образом, поддерживая интерес детей к занятиям, дети с удовольствием будут заниматься физической культурой и спортом, а соответственно и развиваться</a:t>
            </a:r>
          </a:p>
        </p:txBody>
      </p:sp>
      <p:pic>
        <p:nvPicPr>
          <p:cNvPr id="6146" name="Picture 2" descr="C:\Users\NEPHILIM_PC\Desktop\опыт\dKIWPr7URQ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294366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92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"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Использование </a:t>
            </a:r>
            <a:r>
              <a:rPr lang="ru-RU" sz="4800" b="1" i="1" dirty="0" err="1">
                <a:solidFill>
                  <a:srgbClr val="FF0000"/>
                </a:solidFill>
              </a:rPr>
              <a:t>Лего</a:t>
            </a:r>
            <a:r>
              <a:rPr lang="ru-RU" sz="4800" b="1" i="1" dirty="0">
                <a:solidFill>
                  <a:srgbClr val="FF0000"/>
                </a:solidFill>
              </a:rPr>
              <a:t>-технологий в оздоровлении детей раннего возраста "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7854696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Заварзина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229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Поток</vt:lpstr>
      <vt:lpstr>" Использование Лего-технологий в оздоровлении детей раннего возраста 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 Использование Лего-технологий в оздоровлении детей раннего возраста 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NEPHILIM_PC</dc:creator>
  <cp:lastModifiedBy>Пользователь</cp:lastModifiedBy>
  <cp:revision>6</cp:revision>
  <dcterms:created xsi:type="dcterms:W3CDTF">2022-11-13T14:05:38Z</dcterms:created>
  <dcterms:modified xsi:type="dcterms:W3CDTF">2022-11-13T15:10:25Z</dcterms:modified>
</cp:coreProperties>
</file>