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2869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843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75722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204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98982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2939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4561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270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387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3557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635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817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533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2977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939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12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D29BD510-E7CC-431C-9DC5-D07910F66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E0437A-FA20-4E33-95A8-BBC1FD5C75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FB397-4C20-499A-B9E9-472D5709D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5280460" cy="3943250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rgbClr val="FEFFFF"/>
                </a:solidFill>
                <a:latin typeface="Arial Narrow" panose="020B0606020202030204" pitchFamily="34" charset="0"/>
              </a:rPr>
              <a:t>МАСТЕР – КЛАСС ПО ИЗГОТОВЛЕНИЮ ОТКРЫТКИ « ДЕНЬ ПОБЕДЫ».</a:t>
            </a:r>
          </a:p>
        </p:txBody>
      </p:sp>
      <p:pic>
        <p:nvPicPr>
          <p:cNvPr id="6" name="Рисунок 5" descr="Изображение выглядит как здание, стол, сидит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F5425736-2885-4E0A-9B5B-435B25A32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1" r="1" b="1"/>
          <a:stretch/>
        </p:blipFill>
        <p:spPr>
          <a:xfrm>
            <a:off x="6111241" y="-5534"/>
            <a:ext cx="6080758" cy="3431766"/>
          </a:xfrm>
          <a:prstGeom prst="rect">
            <a:avLst/>
          </a:prstGeom>
        </p:spPr>
      </p:pic>
      <p:pic>
        <p:nvPicPr>
          <p:cNvPr id="13" name="Picture 3" descr="Изображение выглядит как еда,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DC0D8CE1-30EF-4DF1-96B0-7735E80C0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51" r="1" b="1"/>
          <a:stretch/>
        </p:blipFill>
        <p:spPr>
          <a:xfrm>
            <a:off x="6111242" y="3426232"/>
            <a:ext cx="6080758" cy="3431768"/>
          </a:xfrm>
          <a:prstGeom prst="rect">
            <a:avLst/>
          </a:prstGeom>
        </p:spPr>
      </p:pic>
      <p:sp>
        <p:nvSpPr>
          <p:cNvPr id="88" name="Freeform 27">
            <a:extLst>
              <a:ext uri="{FF2B5EF4-FFF2-40B4-BE49-F238E27FC236}">
                <a16:creationId xmlns:a16="http://schemas.microsoft.com/office/drawing/2014/main" id="{C08A186A-A32B-412D-8105-6DDEC68B6C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A6EA5-86F4-4CFD-BFDE-4B6BE75B7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151464"/>
            <a:ext cx="5280460" cy="857047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rgbClr val="FEFFFF"/>
                </a:solidFill>
                <a:latin typeface="Arial Narrow" panose="020B0606020202030204" pitchFamily="34" charset="0"/>
              </a:rPr>
              <a:t>Составила педагог : Казакова Л.А.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rgbClr val="FEFFFF"/>
                </a:solidFill>
                <a:latin typeface="Arial Narrow" panose="020B0606020202030204" pitchFamily="34" charset="0"/>
              </a:rPr>
              <a:t>МБДОУ № 116 « Загадка».</a:t>
            </a:r>
          </a:p>
          <a:p>
            <a:pPr>
              <a:lnSpc>
                <a:spcPct val="90000"/>
              </a:lnSpc>
            </a:pPr>
            <a:endParaRPr lang="ru-RU" sz="1100" dirty="0">
              <a:solidFill>
                <a:srgbClr val="FEFFF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3B06D1C-75DF-4E0C-B26C-78A4F8B399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1241" y="3426233"/>
            <a:ext cx="6080759" cy="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9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BDA06-6512-4F83-BF60-5A358CDC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Теперь будем вырезать.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0032D0-64BB-448A-8516-8E611717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Наши заготовки готовы!</a:t>
            </a:r>
          </a:p>
        </p:txBody>
      </p:sp>
      <p:pic>
        <p:nvPicPr>
          <p:cNvPr id="9" name="Рисунок 8" descr="Изображение выглядит как знак, внешний, улица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A82DE84C-A247-4BF4-9D6C-58D55AB7BE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3" y="658875"/>
            <a:ext cx="6953577" cy="5215182"/>
          </a:xfrm>
          <a:prstGeom prst="rect">
            <a:avLst/>
          </a:prstGeom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8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C2761-3DAE-490D-BB77-6798CF30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Каждую заготовку декорируем элементами из цветной бумаги.</a:t>
            </a:r>
          </a:p>
        </p:txBody>
      </p:sp>
      <p:pic>
        <p:nvPicPr>
          <p:cNvPr id="5" name="Объект 4" descr="Изображение выглядит как знак, зеленый, сиди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5F017473-791F-4D69-A32F-3CDD264CC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1" y="1692696"/>
            <a:ext cx="3915494" cy="2936621"/>
          </a:xfrm>
        </p:spPr>
      </p:pic>
      <p:pic>
        <p:nvPicPr>
          <p:cNvPr id="7" name="Рисунок 6" descr="Изображение выглядит как знак, стол, улица, пляж&#10;&#10;Автоматически созданное описание">
            <a:extLst>
              <a:ext uri="{FF2B5EF4-FFF2-40B4-BE49-F238E27FC236}">
                <a16:creationId xmlns:a16="http://schemas.microsoft.com/office/drawing/2014/main" id="{1C4DA62C-9175-4984-BA87-E0F167F5D7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01" y="2588675"/>
            <a:ext cx="3848409" cy="2886307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нак, красный, сид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3DEA4A87-9B35-4B7C-9169-10A218F0C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16" y="3664209"/>
            <a:ext cx="3915495" cy="29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6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F2E081B-CB5A-48B7-A440-B179A2EFB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FF87F-F675-415D-BFCF-8D328798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ru-RU">
                <a:latin typeface="Arial Narrow" panose="020B0606020202030204" pitchFamily="34" charset="0"/>
              </a:rPr>
              <a:t>Начинаем собирать открытку: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2F442E-AE2B-4E8D-B609-E1E0A01DA0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C23CC-E65C-484E-91C0-94A511996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За основу берём декоративный картон и приклеиваем скобки из белого картона, которые делали в самом начале, по бокам.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EF8C9-FFB2-49C1-ABF6-C2A999A8B8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652992"/>
            <a:ext cx="3360173" cy="2520129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нига&#10;&#10;Автоматически созданное описание">
            <a:extLst>
              <a:ext uri="{FF2B5EF4-FFF2-40B4-BE49-F238E27FC236}">
                <a16:creationId xmlns:a16="http://schemas.microsoft.com/office/drawing/2014/main" id="{ED8762DB-0C98-4B60-AB0B-7655D0BD6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3359810"/>
            <a:ext cx="3360173" cy="2520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5716E0-A5EE-42F5-9E1D-AF7D2BFFD8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94" y="1993369"/>
            <a:ext cx="3394926" cy="2546194"/>
          </a:xfrm>
          <a:prstGeom prst="rect">
            <a:avLst/>
          </a:prstGeom>
        </p:spPr>
      </p:pic>
      <p:sp>
        <p:nvSpPr>
          <p:cNvPr id="49" name="Freeform 11">
            <a:extLst>
              <a:ext uri="{FF2B5EF4-FFF2-40B4-BE49-F238E27FC236}">
                <a16:creationId xmlns:a16="http://schemas.microsoft.com/office/drawing/2014/main" id="{85667E18-65F1-4B6C-B237-5784682F8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8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2CC74-F654-410A-AAEE-C7668F04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38125"/>
            <a:ext cx="8911687" cy="166687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Дальше берём синюю заготовку с самолётиком.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45C4BF-7E10-4F27-906D-D138721A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Arial Narrow" panose="020B0606020202030204" pitchFamily="34" charset="0"/>
              </a:rPr>
              <a:t>Приклеиваем его на фон.</a:t>
            </a:r>
          </a:p>
        </p:txBody>
      </p:sp>
      <p:pic>
        <p:nvPicPr>
          <p:cNvPr id="5" name="Рисунок 4" descr="Изображение выглядит как текст, человек, женщина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60B09F0B-22C1-4B25-860D-430AC31513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9" y="2933700"/>
            <a:ext cx="4679697" cy="35097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06E5D-F01E-4041-9589-DB5FECCF44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86" y="2933700"/>
            <a:ext cx="46796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3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55C32-2D63-4201-BFC8-FE9C9D97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00025"/>
            <a:ext cx="8911687" cy="170497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Тоже самое делаем с зелёной и красной заготовками.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28710-0E0C-4553-BBBF-FEC7A7879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81100"/>
            <a:ext cx="8915400" cy="47301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Приклеиваем их по очереди друг к другу.</a:t>
            </a:r>
          </a:p>
        </p:txBody>
      </p:sp>
      <p:pic>
        <p:nvPicPr>
          <p:cNvPr id="5" name="Рисунок 4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89D88EE-01AE-4BEC-9508-8BEF7EA9DA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50" y="1766657"/>
            <a:ext cx="3390479" cy="2931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3D52AF-4AF1-4C5D-B563-E426C94104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96" y="2814067"/>
            <a:ext cx="3339908" cy="2862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746F8E-7AB5-4582-9D5B-7591FCC0E2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66" y="4103774"/>
            <a:ext cx="3339908" cy="24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087E0-3C87-4867-A063-893EA52B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Декорируем открытку.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D87D35C-CA01-472B-9261-171A0D3D9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Arial Nova" panose="020B0604020202020204" pitchFamily="34" charset="0"/>
              </a:rPr>
              <a:t>Готово!</a:t>
            </a:r>
          </a:p>
          <a:p>
            <a:pPr marL="0" indent="0">
              <a:buNone/>
            </a:pPr>
            <a:r>
              <a:rPr lang="ru-RU" sz="2800" dirty="0">
                <a:latin typeface="Arial Nova" panose="020B0604020202020204" pitchFamily="34" charset="0"/>
              </a:rPr>
              <a:t>С Днём</a:t>
            </a:r>
          </a:p>
          <a:p>
            <a:pPr marL="0" indent="0">
              <a:buNone/>
            </a:pPr>
            <a:r>
              <a:rPr lang="ru-RU" sz="2800" dirty="0">
                <a:latin typeface="Arial Nova" panose="020B0604020202020204" pitchFamily="34" charset="0"/>
              </a:rPr>
              <a:t>Победы!</a:t>
            </a:r>
          </a:p>
        </p:txBody>
      </p:sp>
      <p:pic>
        <p:nvPicPr>
          <p:cNvPr id="11" name="Рисунок 10" descr="Изображение выглядит как игрушка, маленький, девочка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7981F4C3-A975-4ECC-A7DE-3FF5A938D8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-1" b="-1"/>
          <a:stretch/>
        </p:blipFill>
        <p:spPr>
          <a:xfrm>
            <a:off x="4589198" y="640080"/>
            <a:ext cx="6953577" cy="5252773"/>
          </a:xfrm>
          <a:prstGeom prst="rect">
            <a:avLst/>
          </a:prstGeom>
        </p:spPr>
      </p:pic>
      <p:sp>
        <p:nvSpPr>
          <p:cNvPr id="26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4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736C2-D29A-4DE7-9F0D-1345CB3E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87" y="290500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  <a:t>Ты, знаешь, что была война,</a:t>
            </a:r>
            <a:b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</a:br>
            <a: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  <a:t>Когда тебя на свете не было.</a:t>
            </a:r>
            <a:b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</a:br>
            <a: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  <a:t>И сколько помнила страна,</a:t>
            </a:r>
            <a:b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</a:br>
            <a:r>
              <a:rPr lang="ru-RU" sz="2000">
                <a:solidFill>
                  <a:srgbClr val="2B585F"/>
                </a:solidFill>
                <a:latin typeface="Arial Narrow" panose="020B0606020202030204" pitchFamily="34" charset="0"/>
              </a:rPr>
              <a:t>Такой войны на свете не было!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B58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AC583A-BE09-4FF6-BBBC-78DD6FC54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>
              <a:buClr>
                <a:srgbClr val="165FB3"/>
              </a:buClr>
            </a:pPr>
            <a:r>
              <a:rPr lang="ru-RU">
                <a:latin typeface="Arial Narrow" panose="020B0606020202030204" pitchFamily="34" charset="0"/>
              </a:rPr>
              <a:t>Вот уже 75 лет прошло с тех пор, как закончилась Великая Отечественная война. Но каждый год снова и снова мы вспоминаем тех, кто отстоял нашу Родину  в той страшной войне. Одним из способов нашего выражения уважения и признательности ветеранам являются открытки, изготовленные своими руками.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игрушка, маленький, девочка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853F5020-7B5A-4CF4-B81E-FCF777C0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2779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7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67466-6DEC-4F46-A6FE-B69D50A3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30512B"/>
                </a:solidFill>
              </a:rPr>
              <a:t>Для изготовления объёмной открытки « День победы» нам понадобятся следующие материалы: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05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C3EFC-5750-4D88-829E-17994E8BD85F}"/>
              </a:ext>
            </a:extLst>
          </p:cNvPr>
          <p:cNvSpPr txBox="1"/>
          <p:nvPr/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Цветной картон,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Белый картон,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Декоративный картон,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Цветная бумага,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Линейка,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Ножницы,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Клей ПВА,</a:t>
            </a:r>
          </a:p>
          <a:p>
            <a:pPr marL="285750" indent="-285750">
              <a:spcBef>
                <a:spcPts val="1000"/>
              </a:spcBef>
              <a:buClr>
                <a:srgbClr val="1DAE83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Простой карандаш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нутренний, ножницы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23C1639-EF9D-45A7-86CB-FEF845AF3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9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0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A07C1-A62F-4566-92A9-639A3737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00025"/>
            <a:ext cx="8911687" cy="170497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Сгибаем пополам  1 лист белого картона, 3 листа цветного картона : синий, зелёный, красный. И лист декоративного картона.</a:t>
            </a:r>
          </a:p>
        </p:txBody>
      </p:sp>
      <p:pic>
        <p:nvPicPr>
          <p:cNvPr id="5" name="Объект 4" descr="Изображение выглядит как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D27A6796-9D14-42C5-96D7-9EB5FB8B2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31" y="1804987"/>
            <a:ext cx="4338370" cy="3253778"/>
          </a:xfrm>
        </p:spPr>
      </p:pic>
      <p:pic>
        <p:nvPicPr>
          <p:cNvPr id="7" name="Рисунок 6" descr="Изображение выглядит как стол, сидит, белы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957BFF1-453C-49DA-998B-4E9E78BC9C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18" y="3518298"/>
            <a:ext cx="4338370" cy="32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0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C0A2-7A74-4ECB-9F03-F90CF57B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Разрезываем каждый лист пополам.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9635A-830C-438B-B081-C617BA9E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Для изготовления основы открытки  нам понадобится по одной половинке от каждого листа.</a:t>
            </a:r>
          </a:p>
        </p:txBody>
      </p:sp>
      <p:pic>
        <p:nvPicPr>
          <p:cNvPr id="5" name="Рисунок 4" descr="Изображение выглядит как стол, сидит, маленький, пара&#10;&#10;Автоматически созданное описание">
            <a:extLst>
              <a:ext uri="{FF2B5EF4-FFF2-40B4-BE49-F238E27FC236}">
                <a16:creationId xmlns:a16="http://schemas.microsoft.com/office/drawing/2014/main" id="{021EF46A-603D-476F-8E2F-0B55BF3C63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5" y="3133725"/>
            <a:ext cx="4690270" cy="323731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стол, сидит, пара&#10;&#10;Автоматически созданное описание">
            <a:extLst>
              <a:ext uri="{FF2B5EF4-FFF2-40B4-BE49-F238E27FC236}">
                <a16:creationId xmlns:a16="http://schemas.microsoft.com/office/drawing/2014/main" id="{A67FEB28-1AEF-4841-BAAA-76CC10CDB1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57" y="3133725"/>
            <a:ext cx="4970462" cy="32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0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80D33-6E57-4D0B-9674-ED401B645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71450"/>
            <a:ext cx="8911687" cy="110835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Изготовим крепления из половинки белого картона.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D37D5-72E8-473A-98DA-847C280B3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1600"/>
            <a:ext cx="8915400" cy="45396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Для этого вырежем 6 полосок по 3 см. каждая.</a:t>
            </a:r>
          </a:p>
        </p:txBody>
      </p:sp>
      <p:pic>
        <p:nvPicPr>
          <p:cNvPr id="5" name="Рисунок 4" descr="Изображение выглядит как вода&#10;&#10;Автоматически созданное описание">
            <a:extLst>
              <a:ext uri="{FF2B5EF4-FFF2-40B4-BE49-F238E27FC236}">
                <a16:creationId xmlns:a16="http://schemas.microsoft.com/office/drawing/2014/main" id="{055D87D6-DCB4-477D-9C5D-448B475DA1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019300"/>
            <a:ext cx="3505200" cy="314325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идит, передний, стол, пара&#10;&#10;Автоматически созданное описание">
            <a:extLst>
              <a:ext uri="{FF2B5EF4-FFF2-40B4-BE49-F238E27FC236}">
                <a16:creationId xmlns:a16="http://schemas.microsoft.com/office/drawing/2014/main" id="{D8E58D45-6E2A-4FEF-842F-B61940E04B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53" y="3171825"/>
            <a:ext cx="3505200" cy="3076575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, сидит, зеле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86C61239-5725-47DF-B100-33C1017CE3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94" y="3924301"/>
            <a:ext cx="3660623" cy="28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E3EA7-D8D4-4EE7-849F-ED929C19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466850"/>
          </a:xfrm>
        </p:spPr>
        <p:txBody>
          <a:bodyPr>
            <a:norm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Каждую полоску следует разделить на 3 части по 1 см. и разлиновать.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00F9DB-FF56-41F4-B437-0410BA741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Согнуть по линиям сгиба, для получения объёмной скобки.</a:t>
            </a:r>
          </a:p>
        </p:txBody>
      </p:sp>
      <p:pic>
        <p:nvPicPr>
          <p:cNvPr id="5" name="Рисунок 4" descr="Изображение выглядит как зеленый, стол, режет, нож&#10;&#10;Автоматически созданное описание">
            <a:extLst>
              <a:ext uri="{FF2B5EF4-FFF2-40B4-BE49-F238E27FC236}">
                <a16:creationId xmlns:a16="http://schemas.microsoft.com/office/drawing/2014/main" id="{5B0ACC45-5025-4E9E-95A4-21F4F59399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3248023"/>
            <a:ext cx="4572000" cy="3505201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ол, нож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ABF961B-97A6-4CDE-BEED-B7E234F139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3248023"/>
            <a:ext cx="4802188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3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A5841-FD30-460F-A886-446334D1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0"/>
            <a:ext cx="8131550" cy="1905000"/>
          </a:xfrm>
        </p:spPr>
        <p:txBody>
          <a:bodyPr>
            <a:norm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Положите перед собой половинки цветного картона: красный, синий, зелёный.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D7926-D706-4EE7-BC21-E4D8D5E2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062" y="1219200"/>
            <a:ext cx="8131550" cy="46920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На каждом листочке необходимо сделать рамку шириной 2 см</a:t>
            </a:r>
            <a:r>
              <a:rPr lang="ru-RU" dirty="0"/>
              <a:t>.</a:t>
            </a:r>
          </a:p>
        </p:txBody>
      </p:sp>
      <p:pic>
        <p:nvPicPr>
          <p:cNvPr id="5" name="Рисунок 4" descr="Изображение выглядит как стол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F9E0DE2-D16F-4918-8A73-23F499D8C5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73" y="2223003"/>
            <a:ext cx="7319614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F2E081B-CB5A-48B7-A440-B179A2EFB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C44C8-4C73-4697-AA9F-489AB842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300">
                <a:latin typeface="Arial Narrow" panose="020B0606020202030204" pitchFamily="34" charset="0"/>
              </a:rPr>
              <a:t>На второй половинке белого картона рисуем трафареты танка, самолёта и звезды 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2F442E-AE2B-4E8D-B609-E1E0A01DA0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E774DD-AB5D-4955-8433-3161E38B9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Берём трафареты, прикладываем к цветному картону: танк на зелёный картон, самолёт – на синий, звезду – на красный. Обводим простым карандашом.</a:t>
            </a:r>
          </a:p>
        </p:txBody>
      </p:sp>
      <p:pic>
        <p:nvPicPr>
          <p:cNvPr id="5" name="Рисунок 4" descr="Изображение выглядит как бейсбол, стол, знак, игра&#10;&#10;Автоматически созданное описание">
            <a:extLst>
              <a:ext uri="{FF2B5EF4-FFF2-40B4-BE49-F238E27FC236}">
                <a16:creationId xmlns:a16="http://schemas.microsoft.com/office/drawing/2014/main" id="{A447EF99-2ECB-4211-BEDE-6D8CF0173E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72" y="138642"/>
            <a:ext cx="3360173" cy="252012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нак, красный, передний, остановка&#10;&#10;Автоматически созданное описание">
            <a:extLst>
              <a:ext uri="{FF2B5EF4-FFF2-40B4-BE49-F238E27FC236}">
                <a16:creationId xmlns:a16="http://schemas.microsoft.com/office/drawing/2014/main" id="{04538ECB-B45B-4970-BD07-F48674D29A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05" y="3651606"/>
            <a:ext cx="3360173" cy="2520129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и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E39953B-E616-455B-ACB7-22A2FB57E4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18" y="1981200"/>
            <a:ext cx="3394926" cy="2546194"/>
          </a:xfrm>
          <a:prstGeom prst="rect">
            <a:avLst/>
          </a:pr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85667E18-65F1-4B6C-B237-5784682F8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4812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Широкоэкранный</PresentationFormat>
  <Paragraphs>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Arial Nova</vt:lpstr>
      <vt:lpstr>Century Gothic</vt:lpstr>
      <vt:lpstr>Wingdings 3</vt:lpstr>
      <vt:lpstr>Легкий дым</vt:lpstr>
      <vt:lpstr>МАСТЕР – КЛАСС ПО ИЗГОТОВЛЕНИЮ ОТКРЫТКИ « ДЕНЬ ПОБЕДЫ».</vt:lpstr>
      <vt:lpstr>Ты, знаешь, что была война, Когда тебя на свете не было. И сколько помнила страна, Такой войны на свете не было!</vt:lpstr>
      <vt:lpstr>Для изготовления объёмной открытки « День победы» нам понадобятся следующие материалы:</vt:lpstr>
      <vt:lpstr>Сгибаем пополам  1 лист белого картона, 3 листа цветного картона : синий, зелёный, красный. И лист декоративного картона.</vt:lpstr>
      <vt:lpstr>Разрезываем каждый лист пополам.</vt:lpstr>
      <vt:lpstr>Изготовим крепления из половинки белого картона.</vt:lpstr>
      <vt:lpstr>Каждую полоску следует разделить на 3 части по 1 см. и разлиновать.</vt:lpstr>
      <vt:lpstr>Положите перед собой половинки цветного картона: красный, синий, зелёный.</vt:lpstr>
      <vt:lpstr>На второй половинке белого картона рисуем трафареты танка, самолёта и звезды .</vt:lpstr>
      <vt:lpstr>Теперь будем вырезать.</vt:lpstr>
      <vt:lpstr>Каждую заготовку декорируем элементами из цветной бумаги.</vt:lpstr>
      <vt:lpstr>Начинаем собирать открытку:</vt:lpstr>
      <vt:lpstr>Дальше берём синюю заготовку с самолётиком.</vt:lpstr>
      <vt:lpstr>Тоже самое делаем с зелёной и красной заготовками.</vt:lpstr>
      <vt:lpstr>Декорируем открытку.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ПО ИЗГОТОВЛЕНИЮ ОТКРЫТКИ « ДЕНЬ ПОБЕДЫ».</dc:title>
  <dc:creator>Larisa Kazakova</dc:creator>
  <cp:lastModifiedBy>Пользователь Windows</cp:lastModifiedBy>
  <cp:revision>9</cp:revision>
  <dcterms:created xsi:type="dcterms:W3CDTF">2020-04-25T11:00:31Z</dcterms:created>
  <dcterms:modified xsi:type="dcterms:W3CDTF">2020-04-29T08:58:14Z</dcterms:modified>
</cp:coreProperties>
</file>